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5143500" cx="9144000"/>
  <p:notesSz cx="6858000" cy="9144000"/>
  <p:embeddedFontLst>
    <p:embeddedFont>
      <p:font typeface="Ubuntu"/>
      <p:regular r:id="rId51"/>
      <p:bold r:id="rId52"/>
      <p:italic r:id="rId53"/>
      <p:boldItalic r:id="rId54"/>
    </p:embeddedFont>
    <p:embeddedFont>
      <p:font typeface="Ubuntu Medium"/>
      <p:regular r:id="rId55"/>
      <p:bold r:id="rId56"/>
      <p:italic r:id="rId57"/>
      <p:boldItalic r:id="rId58"/>
    </p:embeddedFont>
    <p:embeddedFont>
      <p:font typeface="Open Sans"/>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boldItalic.fntdata"/><Relationship Id="rId61" Type="http://schemas.openxmlformats.org/officeDocument/2006/relationships/font" Target="fonts/OpenSans-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penSans-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Ubuntu-regular.fntdata"/><Relationship Id="rId50" Type="http://schemas.openxmlformats.org/officeDocument/2006/relationships/slide" Target="slides/slide45.xml"/><Relationship Id="rId53" Type="http://schemas.openxmlformats.org/officeDocument/2006/relationships/font" Target="fonts/Ubuntu-italic.fntdata"/><Relationship Id="rId52" Type="http://schemas.openxmlformats.org/officeDocument/2006/relationships/font" Target="fonts/Ubuntu-bold.fntdata"/><Relationship Id="rId11" Type="http://schemas.openxmlformats.org/officeDocument/2006/relationships/slide" Target="slides/slide6.xml"/><Relationship Id="rId55" Type="http://schemas.openxmlformats.org/officeDocument/2006/relationships/font" Target="fonts/UbuntuMedium-regular.fntdata"/><Relationship Id="rId10" Type="http://schemas.openxmlformats.org/officeDocument/2006/relationships/slide" Target="slides/slide5.xml"/><Relationship Id="rId54" Type="http://schemas.openxmlformats.org/officeDocument/2006/relationships/font" Target="fonts/Ubuntu-boldItalic.fntdata"/><Relationship Id="rId13" Type="http://schemas.openxmlformats.org/officeDocument/2006/relationships/slide" Target="slides/slide8.xml"/><Relationship Id="rId57" Type="http://schemas.openxmlformats.org/officeDocument/2006/relationships/font" Target="fonts/UbuntuMedium-italic.fntdata"/><Relationship Id="rId12" Type="http://schemas.openxmlformats.org/officeDocument/2006/relationships/slide" Target="slides/slide7.xml"/><Relationship Id="rId56" Type="http://schemas.openxmlformats.org/officeDocument/2006/relationships/font" Target="fonts/UbuntuMedium-bold.fntdata"/><Relationship Id="rId15" Type="http://schemas.openxmlformats.org/officeDocument/2006/relationships/slide" Target="slides/slide10.xml"/><Relationship Id="rId59" Type="http://schemas.openxmlformats.org/officeDocument/2006/relationships/font" Target="fonts/OpenSans-regular.fntdata"/><Relationship Id="rId14" Type="http://schemas.openxmlformats.org/officeDocument/2006/relationships/slide" Target="slides/slide9.xml"/><Relationship Id="rId58" Type="http://schemas.openxmlformats.org/officeDocument/2006/relationships/font" Target="fonts/UbuntuMedium-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5b8cb9c18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5b8cb9c1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6deee73b9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6deee73b9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6deee73b90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6deee73b9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6deee73b90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6deee73b9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6100abaadc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6100abaadc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6100abaadc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6100abaadc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6100abaadc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6100abaadc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6100abaadc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6100abaadc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6100abaadc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6100abaadc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6100abaadc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6100abaadc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6100abaadc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6100abaadc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dff408bd2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dff408bd2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dff55a046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dff55a046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dff408bd2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dff408bd2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6100abaadc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6100abaadc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6100abaadc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6100abaadc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6100abaadc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6100abaadc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6100abaadc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6100abaadc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28611672f2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28611672f2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28611672f2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28611672f2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6deee73b90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26deee73b9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1e5b1bb0995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1e5b1bb0995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dff408bd2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dff408bd2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1e5b1bb099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1e5b1bb099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6100abaadc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6100abaadc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6100abaadc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26100abaadc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6deee73b9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6deee73b9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6deee73b9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6deee73b9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6deee73b9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26deee73b9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6deee73b9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6deee73b9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6100abaadc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26100abaadc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6100abaadc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26100abaadc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6100abaadc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26100abaadc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dff55a04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dff55a04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6100abaadc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6100abaadc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28611672f2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228611672f2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6100abaadc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26100abaadc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28611672f2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28611672f2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6100abaadc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6100abaadc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3100264f8e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3100264f8e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e5b1bb099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e5b1bb099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6100abaad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6100abaad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6100abaadc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6100abaad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6100abaad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6100abaad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6100abaadc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6100abaadc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2.png"/><Relationship Id="rId4"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3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2733775" y="-4535750"/>
            <a:ext cx="10121074" cy="10112651"/>
          </a:xfrm>
          <a:prstGeom prst="rect">
            <a:avLst/>
          </a:prstGeom>
          <a:noFill/>
          <a:ln>
            <a:noFill/>
          </a:ln>
        </p:spPr>
      </p:pic>
      <p:pic>
        <p:nvPicPr>
          <p:cNvPr id="11" name="Google Shape;11;p2"/>
          <p:cNvPicPr preferRelativeResize="0"/>
          <p:nvPr/>
        </p:nvPicPr>
        <p:blipFill>
          <a:blip r:embed="rId3">
            <a:alphaModFix/>
          </a:blip>
          <a:stretch>
            <a:fillRect/>
          </a:stretch>
        </p:blipFill>
        <p:spPr>
          <a:xfrm>
            <a:off x="6918038" y="-12"/>
            <a:ext cx="2390775" cy="2390775"/>
          </a:xfrm>
          <a:prstGeom prst="rect">
            <a:avLst/>
          </a:prstGeom>
          <a:noFill/>
          <a:ln>
            <a:noFill/>
          </a:ln>
        </p:spPr>
      </p:pic>
      <p:pic>
        <p:nvPicPr>
          <p:cNvPr id="12" name="Google Shape;12;p2"/>
          <p:cNvPicPr preferRelativeResize="0"/>
          <p:nvPr/>
        </p:nvPicPr>
        <p:blipFill>
          <a:blip r:embed="rId4">
            <a:alphaModFix/>
          </a:blip>
          <a:stretch>
            <a:fillRect/>
          </a:stretch>
        </p:blipFill>
        <p:spPr>
          <a:xfrm>
            <a:off x="7265950" y="1017725"/>
            <a:ext cx="2042875" cy="4371325"/>
          </a:xfrm>
          <a:prstGeom prst="rect">
            <a:avLst/>
          </a:prstGeom>
          <a:noFill/>
          <a:ln>
            <a:noFill/>
          </a:ln>
        </p:spPr>
      </p:pic>
      <p:sp>
        <p:nvSpPr>
          <p:cNvPr id="13" name="Google Shape;13;p2"/>
          <p:cNvSpPr txBox="1"/>
          <p:nvPr>
            <p:ph type="ctrTitle"/>
          </p:nvPr>
        </p:nvSpPr>
        <p:spPr>
          <a:xfrm>
            <a:off x="707450" y="1777950"/>
            <a:ext cx="5715300" cy="20526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15" name="Google Shape;15;p2"/>
          <p:cNvPicPr preferRelativeResize="0"/>
          <p:nvPr/>
        </p:nvPicPr>
        <p:blipFill>
          <a:blip r:embed="rId5">
            <a:alphaModFix/>
          </a:blip>
          <a:stretch>
            <a:fillRect/>
          </a:stretch>
        </p:blipFill>
        <p:spPr>
          <a:xfrm>
            <a:off x="707450" y="436448"/>
            <a:ext cx="2436951" cy="4903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p:cSld name="TITLE_2_1_1_1_1_1_1_1_1">
    <p:bg>
      <p:bgPr>
        <a:solidFill>
          <a:schemeClr val="lt1"/>
        </a:solidFill>
      </p:bgPr>
    </p:bg>
    <p:spTree>
      <p:nvGrpSpPr>
        <p:cNvPr id="60" name="Shape 60"/>
        <p:cNvGrpSpPr/>
        <p:nvPr/>
      </p:nvGrpSpPr>
      <p:grpSpPr>
        <a:xfrm>
          <a:off x="0" y="0"/>
          <a:ext cx="0" cy="0"/>
          <a:chOff x="0" y="0"/>
          <a:chExt cx="0" cy="0"/>
        </a:xfrm>
      </p:grpSpPr>
      <p:sp>
        <p:nvSpPr>
          <p:cNvPr id="61" name="Google Shape;61;p11"/>
          <p:cNvSpPr/>
          <p:nvPr>
            <p:ph idx="2" type="pic"/>
          </p:nvPr>
        </p:nvSpPr>
        <p:spPr>
          <a:xfrm>
            <a:off x="4915025" y="855000"/>
            <a:ext cx="3433500" cy="3433500"/>
          </a:xfrm>
          <a:prstGeom prst="ellipse">
            <a:avLst/>
          </a:prstGeom>
          <a:noFill/>
          <a:ln>
            <a:noFill/>
          </a:ln>
        </p:spPr>
      </p:sp>
      <p:sp>
        <p:nvSpPr>
          <p:cNvPr id="62" name="Google Shape;62;p11"/>
          <p:cNvSpPr txBox="1"/>
          <p:nvPr>
            <p:ph type="ctrTitle"/>
          </p:nvPr>
        </p:nvSpPr>
        <p:spPr>
          <a:xfrm>
            <a:off x="728775" y="1501675"/>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3" name="Google Shape;63;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64" name="Google Shape;64;p11"/>
          <p:cNvPicPr preferRelativeResize="0"/>
          <p:nvPr/>
        </p:nvPicPr>
        <p:blipFill>
          <a:blip r:embed="rId2">
            <a:alphaModFix/>
          </a:blip>
          <a:stretch>
            <a:fillRect/>
          </a:stretch>
        </p:blipFill>
        <p:spPr>
          <a:xfrm rot="1755254">
            <a:off x="8211028" y="3146020"/>
            <a:ext cx="1309019" cy="1309010"/>
          </a:xfrm>
          <a:prstGeom prst="rect">
            <a:avLst/>
          </a:prstGeom>
          <a:noFill/>
          <a:ln>
            <a:noFill/>
          </a:ln>
        </p:spPr>
      </p:pic>
      <p:pic>
        <p:nvPicPr>
          <p:cNvPr id="65" name="Google Shape;65;p11"/>
          <p:cNvPicPr preferRelativeResize="0"/>
          <p:nvPr/>
        </p:nvPicPr>
        <p:blipFill rotWithShape="1">
          <a:blip r:embed="rId3">
            <a:alphaModFix/>
          </a:blip>
          <a:srcRect b="0" l="0" r="0" t="0"/>
          <a:stretch/>
        </p:blipFill>
        <p:spPr>
          <a:xfrm rot="-1195161">
            <a:off x="7329093" y="477545"/>
            <a:ext cx="1852688" cy="185268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p:cSld name="TITLE_2_1_1_1_1_1_1_1_1_1">
    <p:bg>
      <p:bgPr>
        <a:solidFill>
          <a:schemeClr val="lt1"/>
        </a:solidFill>
      </p:bgPr>
    </p:bg>
    <p:spTree>
      <p:nvGrpSpPr>
        <p:cNvPr id="66" name="Shape 66"/>
        <p:cNvGrpSpPr/>
        <p:nvPr/>
      </p:nvGrpSpPr>
      <p:grpSpPr>
        <a:xfrm>
          <a:off x="0" y="0"/>
          <a:ext cx="0" cy="0"/>
          <a:chOff x="0" y="0"/>
          <a:chExt cx="0" cy="0"/>
        </a:xfrm>
      </p:grpSpPr>
      <p:pic>
        <p:nvPicPr>
          <p:cNvPr id="67" name="Google Shape;67;p12"/>
          <p:cNvPicPr preferRelativeResize="0"/>
          <p:nvPr/>
        </p:nvPicPr>
        <p:blipFill>
          <a:blip r:embed="rId2">
            <a:alphaModFix/>
          </a:blip>
          <a:stretch>
            <a:fillRect/>
          </a:stretch>
        </p:blipFill>
        <p:spPr>
          <a:xfrm>
            <a:off x="-20400" y="-25000"/>
            <a:ext cx="6297549" cy="4458699"/>
          </a:xfrm>
          <a:prstGeom prst="rect">
            <a:avLst/>
          </a:prstGeom>
          <a:noFill/>
          <a:ln>
            <a:noFill/>
          </a:ln>
        </p:spPr>
      </p:pic>
      <p:sp>
        <p:nvSpPr>
          <p:cNvPr id="68" name="Google Shape;68;p12"/>
          <p:cNvSpPr txBox="1"/>
          <p:nvPr>
            <p:ph type="ctrTitle"/>
          </p:nvPr>
        </p:nvSpPr>
        <p:spPr>
          <a:xfrm>
            <a:off x="621725" y="563700"/>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900"/>
              <a:buNone/>
              <a:defRPr sz="49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9" name="Google Shape;6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70" name="Google Shape;70;p12"/>
          <p:cNvPicPr preferRelativeResize="0"/>
          <p:nvPr/>
        </p:nvPicPr>
        <p:blipFill rotWithShape="1">
          <a:blip r:embed="rId3">
            <a:alphaModFix/>
          </a:blip>
          <a:srcRect b="0" l="0" r="0" t="0"/>
          <a:stretch/>
        </p:blipFill>
        <p:spPr>
          <a:xfrm rot="-1">
            <a:off x="6887650" y="1523425"/>
            <a:ext cx="1611600" cy="1611599"/>
          </a:xfrm>
          <a:prstGeom prst="rect">
            <a:avLst/>
          </a:prstGeom>
          <a:noFill/>
          <a:ln>
            <a:noFill/>
          </a:ln>
        </p:spPr>
      </p:pic>
      <p:pic>
        <p:nvPicPr>
          <p:cNvPr id="71" name="Google Shape;71;p12"/>
          <p:cNvPicPr preferRelativeResize="0"/>
          <p:nvPr/>
        </p:nvPicPr>
        <p:blipFill>
          <a:blip r:embed="rId4">
            <a:alphaModFix/>
          </a:blip>
          <a:stretch>
            <a:fillRect/>
          </a:stretch>
        </p:blipFill>
        <p:spPr>
          <a:xfrm>
            <a:off x="6517375" y="-76475"/>
            <a:ext cx="2021651" cy="53355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p:cSld name="TITLE_2_1_1_1_1_1_1_1_1_1_2">
    <p:bg>
      <p:bgPr>
        <a:solidFill>
          <a:schemeClr val="lt1"/>
        </a:solidFill>
      </p:bgPr>
    </p:bg>
    <p:spTree>
      <p:nvGrpSpPr>
        <p:cNvPr id="72" name="Shape 72"/>
        <p:cNvGrpSpPr/>
        <p:nvPr/>
      </p:nvGrpSpPr>
      <p:grpSpPr>
        <a:xfrm>
          <a:off x="0" y="0"/>
          <a:ext cx="0" cy="0"/>
          <a:chOff x="0" y="0"/>
          <a:chExt cx="0" cy="0"/>
        </a:xfrm>
      </p:grpSpPr>
      <p:pic>
        <p:nvPicPr>
          <p:cNvPr id="73" name="Google Shape;73;p13"/>
          <p:cNvPicPr preferRelativeResize="0"/>
          <p:nvPr/>
        </p:nvPicPr>
        <p:blipFill>
          <a:blip r:embed="rId2">
            <a:alphaModFix/>
          </a:blip>
          <a:stretch>
            <a:fillRect/>
          </a:stretch>
        </p:blipFill>
        <p:spPr>
          <a:xfrm>
            <a:off x="-20400" y="-25000"/>
            <a:ext cx="6297549" cy="4458699"/>
          </a:xfrm>
          <a:prstGeom prst="rect">
            <a:avLst/>
          </a:prstGeom>
          <a:noFill/>
          <a:ln>
            <a:noFill/>
          </a:ln>
        </p:spPr>
      </p:pic>
      <p:sp>
        <p:nvSpPr>
          <p:cNvPr id="74" name="Google Shape;74;p13"/>
          <p:cNvSpPr txBox="1"/>
          <p:nvPr>
            <p:ph type="ctrTitle"/>
          </p:nvPr>
        </p:nvSpPr>
        <p:spPr>
          <a:xfrm>
            <a:off x="621725" y="563700"/>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900"/>
              <a:buNone/>
              <a:defRPr sz="49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5" name="Google Shape;75;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76" name="Google Shape;76;p13"/>
          <p:cNvPicPr preferRelativeResize="0"/>
          <p:nvPr/>
        </p:nvPicPr>
        <p:blipFill rotWithShape="1">
          <a:blip r:embed="rId3">
            <a:alphaModFix/>
          </a:blip>
          <a:srcRect b="0" l="0" r="0" t="0"/>
          <a:stretch/>
        </p:blipFill>
        <p:spPr>
          <a:xfrm rot="-1">
            <a:off x="6887650" y="1523425"/>
            <a:ext cx="1611600" cy="1611599"/>
          </a:xfrm>
          <a:prstGeom prst="rect">
            <a:avLst/>
          </a:prstGeom>
          <a:noFill/>
          <a:ln>
            <a:noFill/>
          </a:ln>
        </p:spPr>
      </p:pic>
      <p:pic>
        <p:nvPicPr>
          <p:cNvPr id="77" name="Google Shape;77;p13"/>
          <p:cNvPicPr preferRelativeResize="0"/>
          <p:nvPr/>
        </p:nvPicPr>
        <p:blipFill rotWithShape="1">
          <a:blip r:embed="rId4">
            <a:alphaModFix/>
          </a:blip>
          <a:srcRect b="0" l="0" r="0" t="0"/>
          <a:stretch/>
        </p:blipFill>
        <p:spPr>
          <a:xfrm>
            <a:off x="6517375" y="-76475"/>
            <a:ext cx="2021651" cy="533552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p:cSld name="TITLE_2_1_1_1_1_1_1_1_1_1_2_1">
    <p:bg>
      <p:bgPr>
        <a:solidFill>
          <a:schemeClr val="lt1"/>
        </a:solidFill>
      </p:bgPr>
    </p:bg>
    <p:spTree>
      <p:nvGrpSpPr>
        <p:cNvPr id="78" name="Shape 78"/>
        <p:cNvGrpSpPr/>
        <p:nvPr/>
      </p:nvGrpSpPr>
      <p:grpSpPr>
        <a:xfrm>
          <a:off x="0" y="0"/>
          <a:ext cx="0" cy="0"/>
          <a:chOff x="0" y="0"/>
          <a:chExt cx="0" cy="0"/>
        </a:xfrm>
      </p:grpSpPr>
      <p:pic>
        <p:nvPicPr>
          <p:cNvPr id="79" name="Google Shape;79;p14"/>
          <p:cNvPicPr preferRelativeResize="0"/>
          <p:nvPr/>
        </p:nvPicPr>
        <p:blipFill>
          <a:blip r:embed="rId2">
            <a:alphaModFix/>
          </a:blip>
          <a:stretch>
            <a:fillRect/>
          </a:stretch>
        </p:blipFill>
        <p:spPr>
          <a:xfrm>
            <a:off x="-20400" y="-25000"/>
            <a:ext cx="6297549" cy="4458699"/>
          </a:xfrm>
          <a:prstGeom prst="rect">
            <a:avLst/>
          </a:prstGeom>
          <a:noFill/>
          <a:ln>
            <a:noFill/>
          </a:ln>
        </p:spPr>
      </p:pic>
      <p:sp>
        <p:nvSpPr>
          <p:cNvPr id="80" name="Google Shape;80;p14"/>
          <p:cNvSpPr txBox="1"/>
          <p:nvPr>
            <p:ph type="ctrTitle"/>
          </p:nvPr>
        </p:nvSpPr>
        <p:spPr>
          <a:xfrm>
            <a:off x="621725" y="563700"/>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900"/>
              <a:buNone/>
              <a:defRPr sz="49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1" name="Google Shape;81;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82" name="Google Shape;82;p14"/>
          <p:cNvPicPr preferRelativeResize="0"/>
          <p:nvPr/>
        </p:nvPicPr>
        <p:blipFill rotWithShape="1">
          <a:blip r:embed="rId3">
            <a:alphaModFix/>
          </a:blip>
          <a:srcRect b="0" l="0" r="0" t="0"/>
          <a:stretch/>
        </p:blipFill>
        <p:spPr>
          <a:xfrm rot="-1">
            <a:off x="6887650" y="1523425"/>
            <a:ext cx="1611600" cy="1611599"/>
          </a:xfrm>
          <a:prstGeom prst="rect">
            <a:avLst/>
          </a:prstGeom>
          <a:noFill/>
          <a:ln>
            <a:noFill/>
          </a:ln>
        </p:spPr>
      </p:pic>
      <p:pic>
        <p:nvPicPr>
          <p:cNvPr id="83" name="Google Shape;83;p14"/>
          <p:cNvPicPr preferRelativeResize="0"/>
          <p:nvPr/>
        </p:nvPicPr>
        <p:blipFill rotWithShape="1">
          <a:blip r:embed="rId4">
            <a:alphaModFix/>
          </a:blip>
          <a:srcRect b="0" l="0" r="0" t="0"/>
          <a:stretch/>
        </p:blipFill>
        <p:spPr>
          <a:xfrm>
            <a:off x="6517375" y="-76475"/>
            <a:ext cx="2021651" cy="533552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p:cSld name="TITLE_2_1_1_1_1_1_1_1_1_1_2_1_1">
    <p:bg>
      <p:bgPr>
        <a:solidFill>
          <a:srgbClr val="F0E0D8"/>
        </a:solidFill>
      </p:bgPr>
    </p:bg>
    <p:spTree>
      <p:nvGrpSpPr>
        <p:cNvPr id="84" name="Shape 84"/>
        <p:cNvGrpSpPr/>
        <p:nvPr/>
      </p:nvGrpSpPr>
      <p:grpSpPr>
        <a:xfrm>
          <a:off x="0" y="0"/>
          <a:ext cx="0" cy="0"/>
          <a:chOff x="0" y="0"/>
          <a:chExt cx="0" cy="0"/>
        </a:xfrm>
      </p:grpSpPr>
      <p:sp>
        <p:nvSpPr>
          <p:cNvPr id="85" name="Google Shape;85;p15"/>
          <p:cNvSpPr/>
          <p:nvPr>
            <p:ph idx="2" type="pic"/>
          </p:nvPr>
        </p:nvSpPr>
        <p:spPr>
          <a:xfrm rot="569489">
            <a:off x="-975920" y="-2728182"/>
            <a:ext cx="8819842" cy="7937710"/>
          </a:xfrm>
          <a:prstGeom prst="triangle">
            <a:avLst>
              <a:gd fmla="val 50000" name="adj"/>
            </a:avLst>
          </a:prstGeom>
          <a:noFill/>
          <a:ln>
            <a:noFill/>
          </a:ln>
        </p:spPr>
      </p:sp>
      <p:sp>
        <p:nvSpPr>
          <p:cNvPr id="86" name="Google Shape;86;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87" name="Google Shape;87;p15"/>
          <p:cNvSpPr txBox="1"/>
          <p:nvPr>
            <p:ph type="ctrTitle"/>
          </p:nvPr>
        </p:nvSpPr>
        <p:spPr>
          <a:xfrm>
            <a:off x="621725" y="563700"/>
            <a:ext cx="4012200" cy="1264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3600"/>
              <a:buNone/>
              <a:defRPr sz="36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pic>
        <p:nvPicPr>
          <p:cNvPr id="88" name="Google Shape;88;p15"/>
          <p:cNvPicPr preferRelativeResize="0"/>
          <p:nvPr/>
        </p:nvPicPr>
        <p:blipFill>
          <a:blip r:embed="rId2">
            <a:alphaModFix/>
          </a:blip>
          <a:stretch>
            <a:fillRect/>
          </a:stretch>
        </p:blipFill>
        <p:spPr>
          <a:xfrm>
            <a:off x="6258368" y="-1474550"/>
            <a:ext cx="5330913" cy="514349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2">
  <p:cSld name="TITLE_2_1_1_1_1_1_1_1_1_1_2_1_1_2">
    <p:bg>
      <p:bgPr>
        <a:solidFill>
          <a:srgbClr val="F0E0D8"/>
        </a:solidFill>
      </p:bgPr>
    </p:bg>
    <p:spTree>
      <p:nvGrpSpPr>
        <p:cNvPr id="89" name="Shape 89"/>
        <p:cNvGrpSpPr/>
        <p:nvPr/>
      </p:nvGrpSpPr>
      <p:grpSpPr>
        <a:xfrm>
          <a:off x="0" y="0"/>
          <a:ext cx="0" cy="0"/>
          <a:chOff x="0" y="0"/>
          <a:chExt cx="0" cy="0"/>
        </a:xfrm>
      </p:grpSpPr>
      <p:sp>
        <p:nvSpPr>
          <p:cNvPr id="90" name="Google Shape;90;p16"/>
          <p:cNvSpPr/>
          <p:nvPr>
            <p:ph idx="2" type="pic"/>
          </p:nvPr>
        </p:nvSpPr>
        <p:spPr>
          <a:xfrm rot="569489">
            <a:off x="-975920" y="-2728182"/>
            <a:ext cx="8819842" cy="7937710"/>
          </a:xfrm>
          <a:prstGeom prst="triangle">
            <a:avLst>
              <a:gd fmla="val 50000" name="adj"/>
            </a:avLst>
          </a:prstGeom>
          <a:noFill/>
          <a:ln>
            <a:noFill/>
          </a:ln>
        </p:spPr>
      </p:sp>
      <p:sp>
        <p:nvSpPr>
          <p:cNvPr id="91" name="Google Shape;91;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2" name="Google Shape;92;p16"/>
          <p:cNvSpPr txBox="1"/>
          <p:nvPr>
            <p:ph type="ctrTitle"/>
          </p:nvPr>
        </p:nvSpPr>
        <p:spPr>
          <a:xfrm>
            <a:off x="621725" y="563700"/>
            <a:ext cx="4012200" cy="1264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3600"/>
              <a:buNone/>
              <a:defRPr sz="36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pic>
        <p:nvPicPr>
          <p:cNvPr id="93" name="Google Shape;93;p16"/>
          <p:cNvPicPr preferRelativeResize="0"/>
          <p:nvPr/>
        </p:nvPicPr>
        <p:blipFill rotWithShape="1">
          <a:blip r:embed="rId2">
            <a:alphaModFix/>
          </a:blip>
          <a:srcRect b="0" l="0" r="0" t="0"/>
          <a:stretch/>
        </p:blipFill>
        <p:spPr>
          <a:xfrm>
            <a:off x="6258368" y="-1474550"/>
            <a:ext cx="5330913" cy="514349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2 1">
  <p:cSld name="TITLE_2_1_1_1_1_1_1_1_1_1_2_1_1_2_1">
    <p:bg>
      <p:bgPr>
        <a:solidFill>
          <a:srgbClr val="F0E0D8"/>
        </a:solidFill>
      </p:bgPr>
    </p:bg>
    <p:spTree>
      <p:nvGrpSpPr>
        <p:cNvPr id="94" name="Shape 94"/>
        <p:cNvGrpSpPr/>
        <p:nvPr/>
      </p:nvGrpSpPr>
      <p:grpSpPr>
        <a:xfrm>
          <a:off x="0" y="0"/>
          <a:ext cx="0" cy="0"/>
          <a:chOff x="0" y="0"/>
          <a:chExt cx="0" cy="0"/>
        </a:xfrm>
      </p:grpSpPr>
      <p:sp>
        <p:nvSpPr>
          <p:cNvPr id="95" name="Google Shape;95;p17"/>
          <p:cNvSpPr/>
          <p:nvPr>
            <p:ph idx="2" type="pic"/>
          </p:nvPr>
        </p:nvSpPr>
        <p:spPr>
          <a:xfrm rot="569489">
            <a:off x="-975920" y="-2728182"/>
            <a:ext cx="8819842" cy="7937710"/>
          </a:xfrm>
          <a:prstGeom prst="triangle">
            <a:avLst>
              <a:gd fmla="val 50000" name="adj"/>
            </a:avLst>
          </a:prstGeom>
          <a:noFill/>
          <a:ln>
            <a:noFill/>
          </a:ln>
        </p:spPr>
      </p:sp>
      <p:sp>
        <p:nvSpPr>
          <p:cNvPr id="96" name="Google Shape;96;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7" name="Google Shape;97;p17"/>
          <p:cNvSpPr txBox="1"/>
          <p:nvPr>
            <p:ph type="ctrTitle"/>
          </p:nvPr>
        </p:nvSpPr>
        <p:spPr>
          <a:xfrm>
            <a:off x="621725" y="563700"/>
            <a:ext cx="4012200" cy="1264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3600"/>
              <a:buNone/>
              <a:defRPr sz="36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pic>
        <p:nvPicPr>
          <p:cNvPr id="98" name="Google Shape;98;p17"/>
          <p:cNvPicPr preferRelativeResize="0"/>
          <p:nvPr/>
        </p:nvPicPr>
        <p:blipFill rotWithShape="1">
          <a:blip r:embed="rId2">
            <a:alphaModFix/>
          </a:blip>
          <a:srcRect b="0" l="0" r="0" t="0"/>
          <a:stretch/>
        </p:blipFill>
        <p:spPr>
          <a:xfrm>
            <a:off x="6258368" y="-1474550"/>
            <a:ext cx="5330913" cy="514349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p:cSld name="TITLE_2_1_1_1_1_1_1_1_1_1_2_1_1_1">
    <p:bg>
      <p:bgPr>
        <a:solidFill>
          <a:schemeClr val="lt1"/>
        </a:solidFill>
      </p:bgPr>
    </p:bg>
    <p:spTree>
      <p:nvGrpSpPr>
        <p:cNvPr id="99" name="Shape 99"/>
        <p:cNvGrpSpPr/>
        <p:nvPr/>
      </p:nvGrpSpPr>
      <p:grpSpPr>
        <a:xfrm>
          <a:off x="0" y="0"/>
          <a:ext cx="0" cy="0"/>
          <a:chOff x="0" y="0"/>
          <a:chExt cx="0" cy="0"/>
        </a:xfrm>
      </p:grpSpPr>
      <p:sp>
        <p:nvSpPr>
          <p:cNvPr id="100" name="Google Shape;100;p18"/>
          <p:cNvSpPr/>
          <p:nvPr/>
        </p:nvSpPr>
        <p:spPr>
          <a:xfrm>
            <a:off x="-30700" y="-74250"/>
            <a:ext cx="4633800" cy="5292000"/>
          </a:xfrm>
          <a:prstGeom prst="rect">
            <a:avLst/>
          </a:prstGeom>
          <a:solidFill>
            <a:srgbClr val="003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2" name="Google Shape;10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3" name="Google Shape;103;p18"/>
          <p:cNvSpPr/>
          <p:nvPr>
            <p:ph idx="2" type="pic"/>
          </p:nvPr>
        </p:nvSpPr>
        <p:spPr>
          <a:xfrm>
            <a:off x="4594579" y="0"/>
            <a:ext cx="4549500" cy="5147100"/>
          </a:xfrm>
          <a:prstGeom prst="rect">
            <a:avLst/>
          </a:prstGeom>
          <a:noFill/>
          <a:ln>
            <a:noFill/>
          </a:ln>
        </p:spPr>
      </p:sp>
      <p:sp>
        <p:nvSpPr>
          <p:cNvPr id="104" name="Google Shape;104;p18"/>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p:cSld name="TITLE_2_1_1_1_1_1_1_1_1_1_2_1_1_1_1_1">
    <p:bg>
      <p:bgPr>
        <a:solidFill>
          <a:schemeClr val="lt1"/>
        </a:solidFill>
      </p:bgPr>
    </p:bg>
    <p:spTree>
      <p:nvGrpSpPr>
        <p:cNvPr id="105" name="Shape 105"/>
        <p:cNvGrpSpPr/>
        <p:nvPr/>
      </p:nvGrpSpPr>
      <p:grpSpPr>
        <a:xfrm>
          <a:off x="0" y="0"/>
          <a:ext cx="0" cy="0"/>
          <a:chOff x="0" y="0"/>
          <a:chExt cx="0" cy="0"/>
        </a:xfrm>
      </p:grpSpPr>
      <p:sp>
        <p:nvSpPr>
          <p:cNvPr id="106" name="Google Shape;106;p19"/>
          <p:cNvSpPr/>
          <p:nvPr/>
        </p:nvSpPr>
        <p:spPr>
          <a:xfrm>
            <a:off x="4549500" y="-72450"/>
            <a:ext cx="4633800" cy="5292000"/>
          </a:xfrm>
          <a:prstGeom prst="rect">
            <a:avLst/>
          </a:prstGeom>
          <a:solidFill>
            <a:srgbClr val="003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9"/>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8" name="Google Shape;10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9" name="Google Shape;109;p19"/>
          <p:cNvSpPr/>
          <p:nvPr>
            <p:ph idx="2" type="pic"/>
          </p:nvPr>
        </p:nvSpPr>
        <p:spPr>
          <a:xfrm>
            <a:off x="4" y="0"/>
            <a:ext cx="4549500" cy="5147100"/>
          </a:xfrm>
          <a:prstGeom prst="rect">
            <a:avLst/>
          </a:prstGeom>
          <a:noFill/>
          <a:ln>
            <a:noFill/>
          </a:ln>
        </p:spPr>
      </p:sp>
      <p:sp>
        <p:nvSpPr>
          <p:cNvPr id="110" name="Google Shape;110;p19"/>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1">
  <p:cSld name="TITLE_2_1_1_1_1_1_1_1_1_1_2_1_1_1_1_1_1">
    <p:bg>
      <p:bgPr>
        <a:solidFill>
          <a:schemeClr val="lt1"/>
        </a:solidFill>
      </p:bgPr>
    </p:bg>
    <p:spTree>
      <p:nvGrpSpPr>
        <p:cNvPr id="111" name="Shape 111"/>
        <p:cNvGrpSpPr/>
        <p:nvPr/>
      </p:nvGrpSpPr>
      <p:grpSpPr>
        <a:xfrm>
          <a:off x="0" y="0"/>
          <a:ext cx="0" cy="0"/>
          <a:chOff x="0" y="0"/>
          <a:chExt cx="0" cy="0"/>
        </a:xfrm>
      </p:grpSpPr>
      <p:sp>
        <p:nvSpPr>
          <p:cNvPr id="112" name="Google Shape;112;p20"/>
          <p:cNvSpPr/>
          <p:nvPr/>
        </p:nvSpPr>
        <p:spPr>
          <a:xfrm>
            <a:off x="-30700" y="-74250"/>
            <a:ext cx="4633800" cy="5292000"/>
          </a:xfrm>
          <a:prstGeom prst="rect">
            <a:avLst/>
          </a:prstGeom>
          <a:solidFill>
            <a:srgbClr val="007A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0"/>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4" name="Google Shape;114;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5" name="Google Shape;115;p20"/>
          <p:cNvSpPr/>
          <p:nvPr>
            <p:ph idx="2" type="pic"/>
          </p:nvPr>
        </p:nvSpPr>
        <p:spPr>
          <a:xfrm>
            <a:off x="4594579" y="0"/>
            <a:ext cx="4549500" cy="5147100"/>
          </a:xfrm>
          <a:prstGeom prst="rect">
            <a:avLst/>
          </a:prstGeom>
          <a:noFill/>
          <a:ln>
            <a:noFill/>
          </a:ln>
        </p:spPr>
      </p:sp>
      <p:sp>
        <p:nvSpPr>
          <p:cNvPr id="116" name="Google Shape;116;p20"/>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F0E0D8"/>
        </a:solidFill>
      </p:bgPr>
    </p:bg>
    <p:spTree>
      <p:nvGrpSpPr>
        <p:cNvPr id="16"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b="9" l="0" r="0" t="9"/>
          <a:stretch/>
        </p:blipFill>
        <p:spPr>
          <a:xfrm>
            <a:off x="-2733775" y="-4535750"/>
            <a:ext cx="10121074" cy="10112651"/>
          </a:xfrm>
          <a:prstGeom prst="rect">
            <a:avLst/>
          </a:prstGeom>
          <a:noFill/>
          <a:ln>
            <a:noFill/>
          </a:ln>
        </p:spPr>
      </p:pic>
      <p:pic>
        <p:nvPicPr>
          <p:cNvPr id="18" name="Google Shape;18;p3"/>
          <p:cNvPicPr preferRelativeResize="0"/>
          <p:nvPr/>
        </p:nvPicPr>
        <p:blipFill rotWithShape="1">
          <a:blip r:embed="rId3">
            <a:alphaModFix/>
          </a:blip>
          <a:srcRect b="0" l="0" r="0" t="0"/>
          <a:stretch/>
        </p:blipFill>
        <p:spPr>
          <a:xfrm>
            <a:off x="6918038" y="-12"/>
            <a:ext cx="2390775" cy="2390775"/>
          </a:xfrm>
          <a:prstGeom prst="rect">
            <a:avLst/>
          </a:prstGeom>
          <a:noFill/>
          <a:ln>
            <a:noFill/>
          </a:ln>
        </p:spPr>
      </p:pic>
      <p:pic>
        <p:nvPicPr>
          <p:cNvPr id="19" name="Google Shape;19;p3"/>
          <p:cNvPicPr preferRelativeResize="0"/>
          <p:nvPr/>
        </p:nvPicPr>
        <p:blipFill rotWithShape="1">
          <a:blip r:embed="rId4">
            <a:alphaModFix/>
          </a:blip>
          <a:srcRect b="0" l="268" r="268" t="0"/>
          <a:stretch/>
        </p:blipFill>
        <p:spPr>
          <a:xfrm>
            <a:off x="7265950" y="1017725"/>
            <a:ext cx="2042876" cy="4371325"/>
          </a:xfrm>
          <a:prstGeom prst="rect">
            <a:avLst/>
          </a:prstGeom>
          <a:noFill/>
          <a:ln>
            <a:noFill/>
          </a:ln>
        </p:spPr>
      </p:pic>
      <p:sp>
        <p:nvSpPr>
          <p:cNvPr id="20" name="Google Shape;20;p3"/>
          <p:cNvSpPr txBox="1"/>
          <p:nvPr>
            <p:ph type="ctrTitle"/>
          </p:nvPr>
        </p:nvSpPr>
        <p:spPr>
          <a:xfrm>
            <a:off x="707450" y="1777950"/>
            <a:ext cx="5715300" cy="20526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5200"/>
              <a:buNone/>
              <a:defRPr sz="52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2" name="Google Shape;22;p3"/>
          <p:cNvPicPr preferRelativeResize="0"/>
          <p:nvPr/>
        </p:nvPicPr>
        <p:blipFill>
          <a:blip r:embed="rId5">
            <a:alphaModFix/>
          </a:blip>
          <a:stretch>
            <a:fillRect/>
          </a:stretch>
        </p:blipFill>
        <p:spPr>
          <a:xfrm>
            <a:off x="707450" y="436448"/>
            <a:ext cx="2436951" cy="4903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2">
  <p:cSld name="TITLE_2_1_1_1_1_1_1_1_1_1_2_1_1_1_1_1_2">
    <p:bg>
      <p:bgPr>
        <a:solidFill>
          <a:schemeClr val="lt1"/>
        </a:solidFill>
      </p:bgPr>
    </p:bg>
    <p:spTree>
      <p:nvGrpSpPr>
        <p:cNvPr id="117" name="Shape 117"/>
        <p:cNvGrpSpPr/>
        <p:nvPr/>
      </p:nvGrpSpPr>
      <p:grpSpPr>
        <a:xfrm>
          <a:off x="0" y="0"/>
          <a:ext cx="0" cy="0"/>
          <a:chOff x="0" y="0"/>
          <a:chExt cx="0" cy="0"/>
        </a:xfrm>
      </p:grpSpPr>
      <p:sp>
        <p:nvSpPr>
          <p:cNvPr id="118" name="Google Shape;118;p21"/>
          <p:cNvSpPr/>
          <p:nvPr/>
        </p:nvSpPr>
        <p:spPr>
          <a:xfrm>
            <a:off x="4549500" y="-72450"/>
            <a:ext cx="4633800" cy="5292000"/>
          </a:xfrm>
          <a:prstGeom prst="rect">
            <a:avLst/>
          </a:prstGeom>
          <a:solidFill>
            <a:srgbClr val="007A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1"/>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0" name="Google Shape;12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21" name="Google Shape;121;p21"/>
          <p:cNvSpPr/>
          <p:nvPr>
            <p:ph idx="2" type="pic"/>
          </p:nvPr>
        </p:nvSpPr>
        <p:spPr>
          <a:xfrm>
            <a:off x="4" y="0"/>
            <a:ext cx="4549500" cy="5147100"/>
          </a:xfrm>
          <a:prstGeom prst="rect">
            <a:avLst/>
          </a:prstGeom>
          <a:noFill/>
          <a:ln>
            <a:noFill/>
          </a:ln>
        </p:spPr>
      </p:sp>
      <p:sp>
        <p:nvSpPr>
          <p:cNvPr id="122" name="Google Shape;122;p21"/>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1 1">
  <p:cSld name="TITLE_2_1_1_1_1_1_1_1_1_1_2_1_1_1_1_1_1_1">
    <p:bg>
      <p:bgPr>
        <a:solidFill>
          <a:schemeClr val="lt1"/>
        </a:solidFill>
      </p:bgPr>
    </p:bg>
    <p:spTree>
      <p:nvGrpSpPr>
        <p:cNvPr id="123" name="Shape 123"/>
        <p:cNvGrpSpPr/>
        <p:nvPr/>
      </p:nvGrpSpPr>
      <p:grpSpPr>
        <a:xfrm>
          <a:off x="0" y="0"/>
          <a:ext cx="0" cy="0"/>
          <a:chOff x="0" y="0"/>
          <a:chExt cx="0" cy="0"/>
        </a:xfrm>
      </p:grpSpPr>
      <p:sp>
        <p:nvSpPr>
          <p:cNvPr id="124" name="Google Shape;124;p22"/>
          <p:cNvSpPr/>
          <p:nvPr/>
        </p:nvSpPr>
        <p:spPr>
          <a:xfrm>
            <a:off x="-30700" y="-74250"/>
            <a:ext cx="4633800" cy="5292000"/>
          </a:xfrm>
          <a:prstGeom prst="rect">
            <a:avLst/>
          </a:prstGeom>
          <a:solidFill>
            <a:srgbClr val="B2DB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2"/>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6" name="Google Shape;12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27" name="Google Shape;127;p22"/>
          <p:cNvSpPr/>
          <p:nvPr>
            <p:ph idx="2" type="pic"/>
          </p:nvPr>
        </p:nvSpPr>
        <p:spPr>
          <a:xfrm>
            <a:off x="4594579" y="0"/>
            <a:ext cx="4549500" cy="5147100"/>
          </a:xfrm>
          <a:prstGeom prst="rect">
            <a:avLst/>
          </a:prstGeom>
          <a:noFill/>
          <a:ln>
            <a:noFill/>
          </a:ln>
        </p:spPr>
      </p:sp>
      <p:sp>
        <p:nvSpPr>
          <p:cNvPr id="128" name="Google Shape;128;p22"/>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2 1">
  <p:cSld name="TITLE_2_1_1_1_1_1_1_1_1_1_2_1_1_1_1_1_2_1">
    <p:bg>
      <p:bgPr>
        <a:solidFill>
          <a:schemeClr val="lt1"/>
        </a:solidFill>
      </p:bgPr>
    </p:bg>
    <p:spTree>
      <p:nvGrpSpPr>
        <p:cNvPr id="129" name="Shape 129"/>
        <p:cNvGrpSpPr/>
        <p:nvPr/>
      </p:nvGrpSpPr>
      <p:grpSpPr>
        <a:xfrm>
          <a:off x="0" y="0"/>
          <a:ext cx="0" cy="0"/>
          <a:chOff x="0" y="0"/>
          <a:chExt cx="0" cy="0"/>
        </a:xfrm>
      </p:grpSpPr>
      <p:sp>
        <p:nvSpPr>
          <p:cNvPr id="130" name="Google Shape;130;p23"/>
          <p:cNvSpPr/>
          <p:nvPr/>
        </p:nvSpPr>
        <p:spPr>
          <a:xfrm>
            <a:off x="4549500" y="-72450"/>
            <a:ext cx="4633800" cy="5292000"/>
          </a:xfrm>
          <a:prstGeom prst="rect">
            <a:avLst/>
          </a:prstGeom>
          <a:solidFill>
            <a:srgbClr val="B2DB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3"/>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2" name="Google Shape;13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33" name="Google Shape;133;p23"/>
          <p:cNvSpPr/>
          <p:nvPr>
            <p:ph idx="2" type="pic"/>
          </p:nvPr>
        </p:nvSpPr>
        <p:spPr>
          <a:xfrm>
            <a:off x="4" y="0"/>
            <a:ext cx="4549500" cy="5147100"/>
          </a:xfrm>
          <a:prstGeom prst="rect">
            <a:avLst/>
          </a:prstGeom>
          <a:noFill/>
          <a:ln>
            <a:noFill/>
          </a:ln>
        </p:spPr>
      </p:sp>
      <p:sp>
        <p:nvSpPr>
          <p:cNvPr id="134" name="Google Shape;134;p23"/>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1 1 1">
  <p:cSld name="TITLE_2_1_1_1_1_1_1_1_1_1_2_1_1_1_1_1_1_1_1">
    <p:bg>
      <p:bgPr>
        <a:solidFill>
          <a:schemeClr val="lt1"/>
        </a:solidFill>
      </p:bgPr>
    </p:bg>
    <p:spTree>
      <p:nvGrpSpPr>
        <p:cNvPr id="135" name="Shape 135"/>
        <p:cNvGrpSpPr/>
        <p:nvPr/>
      </p:nvGrpSpPr>
      <p:grpSpPr>
        <a:xfrm>
          <a:off x="0" y="0"/>
          <a:ext cx="0" cy="0"/>
          <a:chOff x="0" y="0"/>
          <a:chExt cx="0" cy="0"/>
        </a:xfrm>
      </p:grpSpPr>
      <p:sp>
        <p:nvSpPr>
          <p:cNvPr id="136" name="Google Shape;136;p24"/>
          <p:cNvSpPr/>
          <p:nvPr/>
        </p:nvSpPr>
        <p:spPr>
          <a:xfrm>
            <a:off x="-30700" y="-74250"/>
            <a:ext cx="4633800" cy="5292000"/>
          </a:xfrm>
          <a:prstGeom prst="rect">
            <a:avLst/>
          </a:prstGeom>
          <a:solidFill>
            <a:srgbClr val="E708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4"/>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8" name="Google Shape;138;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39" name="Google Shape;139;p24"/>
          <p:cNvSpPr/>
          <p:nvPr>
            <p:ph idx="2" type="pic"/>
          </p:nvPr>
        </p:nvSpPr>
        <p:spPr>
          <a:xfrm>
            <a:off x="4594579" y="0"/>
            <a:ext cx="4549500" cy="5147100"/>
          </a:xfrm>
          <a:prstGeom prst="rect">
            <a:avLst/>
          </a:prstGeom>
          <a:noFill/>
          <a:ln>
            <a:noFill/>
          </a:ln>
        </p:spPr>
      </p:sp>
      <p:sp>
        <p:nvSpPr>
          <p:cNvPr id="140" name="Google Shape;140;p24"/>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2 1 1">
  <p:cSld name="TITLE_2_1_1_1_1_1_1_1_1_1_2_1_1_1_1_1_2_1_1">
    <p:bg>
      <p:bgPr>
        <a:solidFill>
          <a:schemeClr val="lt1"/>
        </a:solidFill>
      </p:bgPr>
    </p:bg>
    <p:spTree>
      <p:nvGrpSpPr>
        <p:cNvPr id="141" name="Shape 141"/>
        <p:cNvGrpSpPr/>
        <p:nvPr/>
      </p:nvGrpSpPr>
      <p:grpSpPr>
        <a:xfrm>
          <a:off x="0" y="0"/>
          <a:ext cx="0" cy="0"/>
          <a:chOff x="0" y="0"/>
          <a:chExt cx="0" cy="0"/>
        </a:xfrm>
      </p:grpSpPr>
      <p:sp>
        <p:nvSpPr>
          <p:cNvPr id="142" name="Google Shape;142;p25"/>
          <p:cNvSpPr/>
          <p:nvPr/>
        </p:nvSpPr>
        <p:spPr>
          <a:xfrm>
            <a:off x="4549500" y="-72450"/>
            <a:ext cx="4633800" cy="5292000"/>
          </a:xfrm>
          <a:prstGeom prst="rect">
            <a:avLst/>
          </a:prstGeom>
          <a:solidFill>
            <a:srgbClr val="E708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5"/>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4" name="Google Shape;14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45" name="Google Shape;145;p25"/>
          <p:cNvSpPr/>
          <p:nvPr>
            <p:ph idx="2" type="pic"/>
          </p:nvPr>
        </p:nvSpPr>
        <p:spPr>
          <a:xfrm>
            <a:off x="4" y="0"/>
            <a:ext cx="4549500" cy="5147100"/>
          </a:xfrm>
          <a:prstGeom prst="rect">
            <a:avLst/>
          </a:prstGeom>
          <a:noFill/>
          <a:ln>
            <a:noFill/>
          </a:ln>
        </p:spPr>
      </p:sp>
      <p:sp>
        <p:nvSpPr>
          <p:cNvPr id="146" name="Google Shape;146;p25"/>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1 1 1 1">
  <p:cSld name="TITLE_2_1_1_1_1_1_1_1_1_1_2_1_1_1_1_1_1_1_1_1">
    <p:bg>
      <p:bgPr>
        <a:solidFill>
          <a:schemeClr val="lt1"/>
        </a:solidFill>
      </p:bgPr>
    </p:bg>
    <p:spTree>
      <p:nvGrpSpPr>
        <p:cNvPr id="147" name="Shape 147"/>
        <p:cNvGrpSpPr/>
        <p:nvPr/>
      </p:nvGrpSpPr>
      <p:grpSpPr>
        <a:xfrm>
          <a:off x="0" y="0"/>
          <a:ext cx="0" cy="0"/>
          <a:chOff x="0" y="0"/>
          <a:chExt cx="0" cy="0"/>
        </a:xfrm>
      </p:grpSpPr>
      <p:sp>
        <p:nvSpPr>
          <p:cNvPr id="148" name="Google Shape;148;p26"/>
          <p:cNvSpPr/>
          <p:nvPr/>
        </p:nvSpPr>
        <p:spPr>
          <a:xfrm>
            <a:off x="-30700" y="-74250"/>
            <a:ext cx="4633800" cy="5292000"/>
          </a:xfrm>
          <a:prstGeom prst="rect">
            <a:avLst/>
          </a:prstGeom>
          <a:solidFill>
            <a:srgbClr val="E3C9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6"/>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0" name="Google Shape;150;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1" name="Google Shape;151;p26"/>
          <p:cNvSpPr/>
          <p:nvPr>
            <p:ph idx="2" type="pic"/>
          </p:nvPr>
        </p:nvSpPr>
        <p:spPr>
          <a:xfrm>
            <a:off x="4594579" y="0"/>
            <a:ext cx="4549500" cy="5147100"/>
          </a:xfrm>
          <a:prstGeom prst="rect">
            <a:avLst/>
          </a:prstGeom>
          <a:noFill/>
          <a:ln>
            <a:noFill/>
          </a:ln>
        </p:spPr>
      </p:sp>
      <p:sp>
        <p:nvSpPr>
          <p:cNvPr id="152" name="Google Shape;152;p26"/>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2 1 1 1">
  <p:cSld name="TITLE_2_1_1_1_1_1_1_1_1_1_2_1_1_1_1_1_2_1_1_1">
    <p:bg>
      <p:bgPr>
        <a:solidFill>
          <a:schemeClr val="lt1"/>
        </a:solidFill>
      </p:bgPr>
    </p:bg>
    <p:spTree>
      <p:nvGrpSpPr>
        <p:cNvPr id="153" name="Shape 153"/>
        <p:cNvGrpSpPr/>
        <p:nvPr/>
      </p:nvGrpSpPr>
      <p:grpSpPr>
        <a:xfrm>
          <a:off x="0" y="0"/>
          <a:ext cx="0" cy="0"/>
          <a:chOff x="0" y="0"/>
          <a:chExt cx="0" cy="0"/>
        </a:xfrm>
      </p:grpSpPr>
      <p:sp>
        <p:nvSpPr>
          <p:cNvPr id="154" name="Google Shape;154;p27"/>
          <p:cNvSpPr/>
          <p:nvPr/>
        </p:nvSpPr>
        <p:spPr>
          <a:xfrm>
            <a:off x="4549500" y="-72450"/>
            <a:ext cx="4633800" cy="5292000"/>
          </a:xfrm>
          <a:prstGeom prst="rect">
            <a:avLst/>
          </a:prstGeom>
          <a:solidFill>
            <a:srgbClr val="E3C9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7"/>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6" name="Google Shape;15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7" name="Google Shape;157;p27"/>
          <p:cNvSpPr/>
          <p:nvPr>
            <p:ph idx="2" type="pic"/>
          </p:nvPr>
        </p:nvSpPr>
        <p:spPr>
          <a:xfrm>
            <a:off x="4" y="0"/>
            <a:ext cx="4549500" cy="5147100"/>
          </a:xfrm>
          <a:prstGeom prst="rect">
            <a:avLst/>
          </a:prstGeom>
          <a:noFill/>
          <a:ln>
            <a:noFill/>
          </a:ln>
        </p:spPr>
      </p:sp>
      <p:sp>
        <p:nvSpPr>
          <p:cNvPr id="158" name="Google Shape;158;p27"/>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1 1 1 1 1">
  <p:cSld name="TITLE_2_1_1_1_1_1_1_1_1_1_2_1_1_1_1_1_1_1_1_1_1">
    <p:bg>
      <p:bgPr>
        <a:solidFill>
          <a:schemeClr val="lt1"/>
        </a:solidFill>
      </p:bgPr>
    </p:bg>
    <p:spTree>
      <p:nvGrpSpPr>
        <p:cNvPr id="159" name="Shape 159"/>
        <p:cNvGrpSpPr/>
        <p:nvPr/>
      </p:nvGrpSpPr>
      <p:grpSpPr>
        <a:xfrm>
          <a:off x="0" y="0"/>
          <a:ext cx="0" cy="0"/>
          <a:chOff x="0" y="0"/>
          <a:chExt cx="0" cy="0"/>
        </a:xfrm>
      </p:grpSpPr>
      <p:sp>
        <p:nvSpPr>
          <p:cNvPr id="160" name="Google Shape;160;p28"/>
          <p:cNvSpPr/>
          <p:nvPr/>
        </p:nvSpPr>
        <p:spPr>
          <a:xfrm>
            <a:off x="-30700" y="-74250"/>
            <a:ext cx="4633800" cy="5292000"/>
          </a:xfrm>
          <a:prstGeom prst="rect">
            <a:avLst/>
          </a:prstGeom>
          <a:solidFill>
            <a:srgbClr val="F0E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8"/>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2800"/>
              <a:buNone/>
              <a:defRPr>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2" name="Google Shape;162;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3" name="Google Shape;163;p28"/>
          <p:cNvSpPr/>
          <p:nvPr>
            <p:ph idx="2" type="pic"/>
          </p:nvPr>
        </p:nvSpPr>
        <p:spPr>
          <a:xfrm>
            <a:off x="4594579" y="0"/>
            <a:ext cx="4549500" cy="5147100"/>
          </a:xfrm>
          <a:prstGeom prst="rect">
            <a:avLst/>
          </a:prstGeom>
          <a:noFill/>
          <a:ln>
            <a:noFill/>
          </a:ln>
        </p:spPr>
      </p:sp>
      <p:sp>
        <p:nvSpPr>
          <p:cNvPr id="164" name="Google Shape;164;p28"/>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003253"/>
              </a:buClr>
              <a:buSzPts val="1200"/>
              <a:buChar char="●"/>
              <a:defRPr sz="1200">
                <a:solidFill>
                  <a:srgbClr val="003253"/>
                </a:solidFill>
              </a:defRPr>
            </a:lvl1pPr>
            <a:lvl2pPr indent="-304800" lvl="1" marL="914400" rtl="0">
              <a:spcBef>
                <a:spcPts val="0"/>
              </a:spcBef>
              <a:spcAft>
                <a:spcPts val="0"/>
              </a:spcAft>
              <a:buClr>
                <a:srgbClr val="003253"/>
              </a:buClr>
              <a:buSzPts val="1200"/>
              <a:buChar char="○"/>
              <a:defRPr sz="1200">
                <a:solidFill>
                  <a:srgbClr val="003253"/>
                </a:solidFill>
              </a:defRPr>
            </a:lvl2pPr>
            <a:lvl3pPr indent="-304800" lvl="2" marL="1371600" rtl="0">
              <a:spcBef>
                <a:spcPts val="0"/>
              </a:spcBef>
              <a:spcAft>
                <a:spcPts val="0"/>
              </a:spcAft>
              <a:buClr>
                <a:srgbClr val="003253"/>
              </a:buClr>
              <a:buSzPts val="1200"/>
              <a:buChar char="■"/>
              <a:defRPr sz="1200">
                <a:solidFill>
                  <a:srgbClr val="003253"/>
                </a:solidFill>
              </a:defRPr>
            </a:lvl3pPr>
            <a:lvl4pPr indent="-304800" lvl="3" marL="1828800" rtl="0">
              <a:spcBef>
                <a:spcPts val="0"/>
              </a:spcBef>
              <a:spcAft>
                <a:spcPts val="0"/>
              </a:spcAft>
              <a:buClr>
                <a:srgbClr val="003253"/>
              </a:buClr>
              <a:buSzPts val="1200"/>
              <a:buChar char="●"/>
              <a:defRPr sz="1200">
                <a:solidFill>
                  <a:srgbClr val="003253"/>
                </a:solidFill>
              </a:defRPr>
            </a:lvl4pPr>
            <a:lvl5pPr indent="-304800" lvl="4" marL="2286000" rtl="0">
              <a:spcBef>
                <a:spcPts val="0"/>
              </a:spcBef>
              <a:spcAft>
                <a:spcPts val="0"/>
              </a:spcAft>
              <a:buClr>
                <a:srgbClr val="003253"/>
              </a:buClr>
              <a:buSzPts val="1200"/>
              <a:buChar char="○"/>
              <a:defRPr sz="1200">
                <a:solidFill>
                  <a:srgbClr val="003253"/>
                </a:solidFill>
              </a:defRPr>
            </a:lvl5pPr>
            <a:lvl6pPr indent="-304800" lvl="5" marL="2743200" rtl="0">
              <a:spcBef>
                <a:spcPts val="0"/>
              </a:spcBef>
              <a:spcAft>
                <a:spcPts val="0"/>
              </a:spcAft>
              <a:buClr>
                <a:srgbClr val="003253"/>
              </a:buClr>
              <a:buSzPts val="1200"/>
              <a:buChar char="■"/>
              <a:defRPr sz="1200">
                <a:solidFill>
                  <a:srgbClr val="003253"/>
                </a:solidFill>
              </a:defRPr>
            </a:lvl6pPr>
            <a:lvl7pPr indent="-304800" lvl="6" marL="3200400" rtl="0">
              <a:spcBef>
                <a:spcPts val="0"/>
              </a:spcBef>
              <a:spcAft>
                <a:spcPts val="0"/>
              </a:spcAft>
              <a:buClr>
                <a:srgbClr val="003253"/>
              </a:buClr>
              <a:buSzPts val="1200"/>
              <a:buChar char="●"/>
              <a:defRPr sz="1200">
                <a:solidFill>
                  <a:srgbClr val="003253"/>
                </a:solidFill>
              </a:defRPr>
            </a:lvl7pPr>
            <a:lvl8pPr indent="-304800" lvl="7" marL="3657600" rtl="0">
              <a:spcBef>
                <a:spcPts val="0"/>
              </a:spcBef>
              <a:spcAft>
                <a:spcPts val="0"/>
              </a:spcAft>
              <a:buClr>
                <a:srgbClr val="003253"/>
              </a:buClr>
              <a:buSzPts val="1200"/>
              <a:buChar char="○"/>
              <a:defRPr sz="1200">
                <a:solidFill>
                  <a:srgbClr val="003253"/>
                </a:solidFill>
              </a:defRPr>
            </a:lvl8pPr>
            <a:lvl9pPr indent="-304800" lvl="8" marL="4114800" rtl="0">
              <a:spcBef>
                <a:spcPts val="0"/>
              </a:spcBef>
              <a:spcAft>
                <a:spcPts val="0"/>
              </a:spcAft>
              <a:buClr>
                <a:srgbClr val="003253"/>
              </a:buClr>
              <a:buSzPts val="1200"/>
              <a:buChar char="■"/>
              <a:defRPr sz="1200">
                <a:solidFill>
                  <a:srgbClr val="003253"/>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2 1 1 1 1">
  <p:cSld name="TITLE_2_1_1_1_1_1_1_1_1_1_2_1_1_1_1_1_2_1_1_1_1">
    <p:bg>
      <p:bgPr>
        <a:solidFill>
          <a:schemeClr val="lt1"/>
        </a:solidFill>
      </p:bgPr>
    </p:bg>
    <p:spTree>
      <p:nvGrpSpPr>
        <p:cNvPr id="165" name="Shape 165"/>
        <p:cNvGrpSpPr/>
        <p:nvPr/>
      </p:nvGrpSpPr>
      <p:grpSpPr>
        <a:xfrm>
          <a:off x="0" y="0"/>
          <a:ext cx="0" cy="0"/>
          <a:chOff x="0" y="0"/>
          <a:chExt cx="0" cy="0"/>
        </a:xfrm>
      </p:grpSpPr>
      <p:sp>
        <p:nvSpPr>
          <p:cNvPr id="166" name="Google Shape;166;p29"/>
          <p:cNvSpPr/>
          <p:nvPr/>
        </p:nvSpPr>
        <p:spPr>
          <a:xfrm>
            <a:off x="4549500" y="-72450"/>
            <a:ext cx="4633800" cy="5292000"/>
          </a:xfrm>
          <a:prstGeom prst="rect">
            <a:avLst/>
          </a:prstGeom>
          <a:solidFill>
            <a:srgbClr val="F0E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9"/>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2800"/>
              <a:buNone/>
              <a:defRPr>
                <a:solidFill>
                  <a:srgbClr val="003253"/>
                </a:solidFill>
              </a:defRPr>
            </a:lvl1pPr>
            <a:lvl2pPr lvl="1" rtl="0" algn="ctr">
              <a:spcBef>
                <a:spcPts val="0"/>
              </a:spcBef>
              <a:spcAft>
                <a:spcPts val="0"/>
              </a:spcAft>
              <a:buClr>
                <a:srgbClr val="003253"/>
              </a:buClr>
              <a:buSzPts val="5200"/>
              <a:buNone/>
              <a:defRPr sz="5200">
                <a:solidFill>
                  <a:srgbClr val="003253"/>
                </a:solidFill>
              </a:defRPr>
            </a:lvl2pPr>
            <a:lvl3pPr lvl="2" rtl="0" algn="ctr">
              <a:spcBef>
                <a:spcPts val="0"/>
              </a:spcBef>
              <a:spcAft>
                <a:spcPts val="0"/>
              </a:spcAft>
              <a:buClr>
                <a:srgbClr val="003253"/>
              </a:buClr>
              <a:buSzPts val="5200"/>
              <a:buNone/>
              <a:defRPr sz="5200">
                <a:solidFill>
                  <a:srgbClr val="003253"/>
                </a:solidFill>
              </a:defRPr>
            </a:lvl3pPr>
            <a:lvl4pPr lvl="3" rtl="0" algn="ctr">
              <a:spcBef>
                <a:spcPts val="0"/>
              </a:spcBef>
              <a:spcAft>
                <a:spcPts val="0"/>
              </a:spcAft>
              <a:buClr>
                <a:srgbClr val="003253"/>
              </a:buClr>
              <a:buSzPts val="5200"/>
              <a:buNone/>
              <a:defRPr sz="5200">
                <a:solidFill>
                  <a:srgbClr val="003253"/>
                </a:solidFill>
              </a:defRPr>
            </a:lvl4pPr>
            <a:lvl5pPr lvl="4" rtl="0" algn="ctr">
              <a:spcBef>
                <a:spcPts val="0"/>
              </a:spcBef>
              <a:spcAft>
                <a:spcPts val="0"/>
              </a:spcAft>
              <a:buClr>
                <a:srgbClr val="003253"/>
              </a:buClr>
              <a:buSzPts val="5200"/>
              <a:buNone/>
              <a:defRPr sz="5200">
                <a:solidFill>
                  <a:srgbClr val="003253"/>
                </a:solidFill>
              </a:defRPr>
            </a:lvl5pPr>
            <a:lvl6pPr lvl="5" rtl="0" algn="ctr">
              <a:spcBef>
                <a:spcPts val="0"/>
              </a:spcBef>
              <a:spcAft>
                <a:spcPts val="0"/>
              </a:spcAft>
              <a:buClr>
                <a:srgbClr val="003253"/>
              </a:buClr>
              <a:buSzPts val="5200"/>
              <a:buNone/>
              <a:defRPr sz="5200">
                <a:solidFill>
                  <a:srgbClr val="003253"/>
                </a:solidFill>
              </a:defRPr>
            </a:lvl6pPr>
            <a:lvl7pPr lvl="6" rtl="0" algn="ctr">
              <a:spcBef>
                <a:spcPts val="0"/>
              </a:spcBef>
              <a:spcAft>
                <a:spcPts val="0"/>
              </a:spcAft>
              <a:buClr>
                <a:srgbClr val="003253"/>
              </a:buClr>
              <a:buSzPts val="5200"/>
              <a:buNone/>
              <a:defRPr sz="5200">
                <a:solidFill>
                  <a:srgbClr val="003253"/>
                </a:solidFill>
              </a:defRPr>
            </a:lvl7pPr>
            <a:lvl8pPr lvl="7" rtl="0" algn="ctr">
              <a:spcBef>
                <a:spcPts val="0"/>
              </a:spcBef>
              <a:spcAft>
                <a:spcPts val="0"/>
              </a:spcAft>
              <a:buClr>
                <a:srgbClr val="003253"/>
              </a:buClr>
              <a:buSzPts val="5200"/>
              <a:buNone/>
              <a:defRPr sz="5200">
                <a:solidFill>
                  <a:srgbClr val="003253"/>
                </a:solidFill>
              </a:defRPr>
            </a:lvl8pPr>
            <a:lvl9pPr lvl="8" rtl="0" algn="ctr">
              <a:spcBef>
                <a:spcPts val="0"/>
              </a:spcBef>
              <a:spcAft>
                <a:spcPts val="0"/>
              </a:spcAft>
              <a:buClr>
                <a:srgbClr val="003253"/>
              </a:buClr>
              <a:buSzPts val="5200"/>
              <a:buNone/>
              <a:defRPr sz="5200">
                <a:solidFill>
                  <a:srgbClr val="003253"/>
                </a:solidFill>
              </a:defRPr>
            </a:lvl9pPr>
          </a:lstStyle>
          <a:p/>
        </p:txBody>
      </p:sp>
      <p:sp>
        <p:nvSpPr>
          <p:cNvPr id="168" name="Google Shape;168;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9" name="Google Shape;169;p29"/>
          <p:cNvSpPr/>
          <p:nvPr>
            <p:ph idx="2" type="pic"/>
          </p:nvPr>
        </p:nvSpPr>
        <p:spPr>
          <a:xfrm>
            <a:off x="4" y="0"/>
            <a:ext cx="4549500" cy="5147100"/>
          </a:xfrm>
          <a:prstGeom prst="rect">
            <a:avLst/>
          </a:prstGeom>
          <a:noFill/>
          <a:ln>
            <a:noFill/>
          </a:ln>
        </p:spPr>
      </p:sp>
      <p:sp>
        <p:nvSpPr>
          <p:cNvPr id="170" name="Google Shape;170;p29"/>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003253"/>
              </a:buClr>
              <a:buSzPts val="1200"/>
              <a:buChar char="●"/>
              <a:defRPr sz="1200">
                <a:solidFill>
                  <a:srgbClr val="003253"/>
                </a:solidFill>
              </a:defRPr>
            </a:lvl1pPr>
            <a:lvl2pPr indent="-304800" lvl="1" marL="914400" rtl="0">
              <a:spcBef>
                <a:spcPts val="0"/>
              </a:spcBef>
              <a:spcAft>
                <a:spcPts val="0"/>
              </a:spcAft>
              <a:buClr>
                <a:srgbClr val="003253"/>
              </a:buClr>
              <a:buSzPts val="1200"/>
              <a:buChar char="○"/>
              <a:defRPr sz="1200">
                <a:solidFill>
                  <a:srgbClr val="003253"/>
                </a:solidFill>
              </a:defRPr>
            </a:lvl2pPr>
            <a:lvl3pPr indent="-304800" lvl="2" marL="1371600" rtl="0">
              <a:spcBef>
                <a:spcPts val="0"/>
              </a:spcBef>
              <a:spcAft>
                <a:spcPts val="0"/>
              </a:spcAft>
              <a:buClr>
                <a:srgbClr val="003253"/>
              </a:buClr>
              <a:buSzPts val="1200"/>
              <a:buChar char="■"/>
              <a:defRPr sz="1200">
                <a:solidFill>
                  <a:srgbClr val="003253"/>
                </a:solidFill>
              </a:defRPr>
            </a:lvl3pPr>
            <a:lvl4pPr indent="-304800" lvl="3" marL="1828800" rtl="0">
              <a:spcBef>
                <a:spcPts val="0"/>
              </a:spcBef>
              <a:spcAft>
                <a:spcPts val="0"/>
              </a:spcAft>
              <a:buClr>
                <a:srgbClr val="003253"/>
              </a:buClr>
              <a:buSzPts val="1200"/>
              <a:buChar char="●"/>
              <a:defRPr sz="1200">
                <a:solidFill>
                  <a:srgbClr val="003253"/>
                </a:solidFill>
              </a:defRPr>
            </a:lvl4pPr>
            <a:lvl5pPr indent="-304800" lvl="4" marL="2286000" rtl="0">
              <a:spcBef>
                <a:spcPts val="0"/>
              </a:spcBef>
              <a:spcAft>
                <a:spcPts val="0"/>
              </a:spcAft>
              <a:buClr>
                <a:srgbClr val="003253"/>
              </a:buClr>
              <a:buSzPts val="1200"/>
              <a:buChar char="○"/>
              <a:defRPr sz="1200">
                <a:solidFill>
                  <a:srgbClr val="003253"/>
                </a:solidFill>
              </a:defRPr>
            </a:lvl5pPr>
            <a:lvl6pPr indent="-304800" lvl="5" marL="2743200" rtl="0">
              <a:spcBef>
                <a:spcPts val="0"/>
              </a:spcBef>
              <a:spcAft>
                <a:spcPts val="0"/>
              </a:spcAft>
              <a:buClr>
                <a:srgbClr val="003253"/>
              </a:buClr>
              <a:buSzPts val="1200"/>
              <a:buChar char="■"/>
              <a:defRPr sz="1200">
                <a:solidFill>
                  <a:srgbClr val="003253"/>
                </a:solidFill>
              </a:defRPr>
            </a:lvl6pPr>
            <a:lvl7pPr indent="-304800" lvl="6" marL="3200400" rtl="0">
              <a:spcBef>
                <a:spcPts val="0"/>
              </a:spcBef>
              <a:spcAft>
                <a:spcPts val="0"/>
              </a:spcAft>
              <a:buClr>
                <a:srgbClr val="003253"/>
              </a:buClr>
              <a:buSzPts val="1200"/>
              <a:buChar char="●"/>
              <a:defRPr sz="1200">
                <a:solidFill>
                  <a:srgbClr val="003253"/>
                </a:solidFill>
              </a:defRPr>
            </a:lvl7pPr>
            <a:lvl8pPr indent="-304800" lvl="7" marL="3657600" rtl="0">
              <a:spcBef>
                <a:spcPts val="0"/>
              </a:spcBef>
              <a:spcAft>
                <a:spcPts val="0"/>
              </a:spcAft>
              <a:buClr>
                <a:srgbClr val="003253"/>
              </a:buClr>
              <a:buSzPts val="1200"/>
              <a:buChar char="○"/>
              <a:defRPr sz="1200">
                <a:solidFill>
                  <a:srgbClr val="003253"/>
                </a:solidFill>
              </a:defRPr>
            </a:lvl8pPr>
            <a:lvl9pPr indent="-304800" lvl="8" marL="4114800" rtl="0">
              <a:spcBef>
                <a:spcPts val="0"/>
              </a:spcBef>
              <a:spcAft>
                <a:spcPts val="0"/>
              </a:spcAft>
              <a:buClr>
                <a:srgbClr val="003253"/>
              </a:buClr>
              <a:buSzPts val="1200"/>
              <a:buChar char="■"/>
              <a:defRPr sz="1200">
                <a:solidFill>
                  <a:srgbClr val="003253"/>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71" name="Shape 171"/>
        <p:cNvGrpSpPr/>
        <p:nvPr/>
      </p:nvGrpSpPr>
      <p:grpSpPr>
        <a:xfrm>
          <a:off x="0" y="0"/>
          <a:ext cx="0" cy="0"/>
          <a:chOff x="0" y="0"/>
          <a:chExt cx="0" cy="0"/>
        </a:xfrm>
      </p:grpSpPr>
      <p:sp>
        <p:nvSpPr>
          <p:cNvPr id="172" name="Google Shape;172;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3" name="Google Shape;173;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4" name="Google Shape;174;p30"/>
          <p:cNvSpPr txBox="1"/>
          <p:nvPr>
            <p:ph hasCustomPrompt="1" idx="2" type="title"/>
          </p:nvPr>
        </p:nvSpPr>
        <p:spPr>
          <a:xfrm>
            <a:off x="311700"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3253"/>
              </a:buClr>
              <a:buSzPts val="6700"/>
              <a:buNone/>
              <a:defRPr sz="6700">
                <a:solidFill>
                  <a:srgbClr val="00325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5" name="Google Shape;175;p30"/>
          <p:cNvSpPr txBox="1"/>
          <p:nvPr>
            <p:ph hasCustomPrompt="1" idx="3" type="title"/>
          </p:nvPr>
        </p:nvSpPr>
        <p:spPr>
          <a:xfrm>
            <a:off x="6158250"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3253"/>
              </a:buClr>
              <a:buSzPts val="6700"/>
              <a:buNone/>
              <a:defRPr sz="6700">
                <a:solidFill>
                  <a:srgbClr val="00325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6" name="Google Shape;176;p30"/>
          <p:cNvSpPr txBox="1"/>
          <p:nvPr>
            <p:ph hasCustomPrompt="1" idx="4" type="title"/>
          </p:nvPr>
        </p:nvSpPr>
        <p:spPr>
          <a:xfrm>
            <a:off x="3234975"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3253"/>
              </a:buClr>
              <a:buSzPts val="6700"/>
              <a:buNone/>
              <a:defRPr sz="6700">
                <a:solidFill>
                  <a:srgbClr val="00325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7" name="Google Shape;177;p30"/>
          <p:cNvSpPr txBox="1"/>
          <p:nvPr>
            <p:ph idx="1" type="body"/>
          </p:nvPr>
        </p:nvSpPr>
        <p:spPr>
          <a:xfrm>
            <a:off x="311700"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78" name="Google Shape;178;p30"/>
          <p:cNvSpPr txBox="1"/>
          <p:nvPr>
            <p:ph idx="5" type="body"/>
          </p:nvPr>
        </p:nvSpPr>
        <p:spPr>
          <a:xfrm>
            <a:off x="3234975"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79" name="Google Shape;179;p30"/>
          <p:cNvSpPr txBox="1"/>
          <p:nvPr>
            <p:ph idx="6" type="body"/>
          </p:nvPr>
        </p:nvSpPr>
        <p:spPr>
          <a:xfrm>
            <a:off x="6158250"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solidFill>
          <a:srgbClr val="F0E0D8"/>
        </a:solidFill>
      </p:bgPr>
    </p:bg>
    <p:spTree>
      <p:nvGrpSpPr>
        <p:cNvPr id="23"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b="9" l="0" r="0" t="9"/>
          <a:stretch/>
        </p:blipFill>
        <p:spPr>
          <a:xfrm>
            <a:off x="-2733775" y="-4535750"/>
            <a:ext cx="10121074" cy="10112651"/>
          </a:xfrm>
          <a:prstGeom prst="rect">
            <a:avLst/>
          </a:prstGeom>
          <a:noFill/>
          <a:ln>
            <a:noFill/>
          </a:ln>
        </p:spPr>
      </p:pic>
      <p:pic>
        <p:nvPicPr>
          <p:cNvPr id="25" name="Google Shape;25;p4"/>
          <p:cNvPicPr preferRelativeResize="0"/>
          <p:nvPr/>
        </p:nvPicPr>
        <p:blipFill rotWithShape="1">
          <a:blip r:embed="rId3">
            <a:alphaModFix/>
          </a:blip>
          <a:srcRect b="0" l="0" r="0" t="0"/>
          <a:stretch/>
        </p:blipFill>
        <p:spPr>
          <a:xfrm>
            <a:off x="6918038" y="-12"/>
            <a:ext cx="2390775" cy="2390775"/>
          </a:xfrm>
          <a:prstGeom prst="rect">
            <a:avLst/>
          </a:prstGeom>
          <a:noFill/>
          <a:ln>
            <a:noFill/>
          </a:ln>
        </p:spPr>
      </p:pic>
      <p:pic>
        <p:nvPicPr>
          <p:cNvPr id="26" name="Google Shape;26;p4"/>
          <p:cNvPicPr preferRelativeResize="0"/>
          <p:nvPr/>
        </p:nvPicPr>
        <p:blipFill rotWithShape="1">
          <a:blip r:embed="rId4">
            <a:alphaModFix/>
          </a:blip>
          <a:srcRect b="0" l="268" r="268" t="0"/>
          <a:stretch/>
        </p:blipFill>
        <p:spPr>
          <a:xfrm>
            <a:off x="7265950" y="1017725"/>
            <a:ext cx="2042876" cy="4371325"/>
          </a:xfrm>
          <a:prstGeom prst="rect">
            <a:avLst/>
          </a:prstGeom>
          <a:noFill/>
          <a:ln>
            <a:noFill/>
          </a:ln>
        </p:spPr>
      </p:pic>
      <p:sp>
        <p:nvSpPr>
          <p:cNvPr id="27" name="Google Shape;27;p4"/>
          <p:cNvSpPr txBox="1"/>
          <p:nvPr>
            <p:ph type="ctrTitle"/>
          </p:nvPr>
        </p:nvSpPr>
        <p:spPr>
          <a:xfrm>
            <a:off x="707450" y="1777950"/>
            <a:ext cx="5715300" cy="20526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5200"/>
              <a:buNone/>
              <a:defRPr sz="52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9" name="Google Shape;29;p4"/>
          <p:cNvPicPr preferRelativeResize="0"/>
          <p:nvPr/>
        </p:nvPicPr>
        <p:blipFill rotWithShape="1">
          <a:blip r:embed="rId5">
            <a:alphaModFix/>
          </a:blip>
          <a:srcRect b="0" l="49" r="49" t="0"/>
          <a:stretch/>
        </p:blipFill>
        <p:spPr>
          <a:xfrm>
            <a:off x="707450" y="436449"/>
            <a:ext cx="1402700" cy="2822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2">
    <p:spTree>
      <p:nvGrpSpPr>
        <p:cNvPr id="180" name="Shape 180"/>
        <p:cNvGrpSpPr/>
        <p:nvPr/>
      </p:nvGrpSpPr>
      <p:grpSpPr>
        <a:xfrm>
          <a:off x="0" y="0"/>
          <a:ext cx="0" cy="0"/>
          <a:chOff x="0" y="0"/>
          <a:chExt cx="0" cy="0"/>
        </a:xfrm>
      </p:grpSpPr>
      <p:sp>
        <p:nvSpPr>
          <p:cNvPr id="181" name="Google Shape;181;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2" name="Google Shape;182;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83" name="Google Shape;183;p31"/>
          <p:cNvSpPr txBox="1"/>
          <p:nvPr>
            <p:ph hasCustomPrompt="1" idx="2" type="title"/>
          </p:nvPr>
        </p:nvSpPr>
        <p:spPr>
          <a:xfrm>
            <a:off x="311700"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7ACA"/>
              </a:buClr>
              <a:buSzPts val="6700"/>
              <a:buNone/>
              <a:defRPr sz="6700">
                <a:solidFill>
                  <a:srgbClr val="007ACA"/>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4" name="Google Shape;184;p31"/>
          <p:cNvSpPr txBox="1"/>
          <p:nvPr>
            <p:ph hasCustomPrompt="1" idx="3" type="title"/>
          </p:nvPr>
        </p:nvSpPr>
        <p:spPr>
          <a:xfrm>
            <a:off x="6158250"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7ACA"/>
              </a:buClr>
              <a:buSzPts val="6700"/>
              <a:buNone/>
              <a:defRPr sz="6700">
                <a:solidFill>
                  <a:srgbClr val="007ACA"/>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5" name="Google Shape;185;p31"/>
          <p:cNvSpPr txBox="1"/>
          <p:nvPr>
            <p:ph hasCustomPrompt="1" idx="4" type="title"/>
          </p:nvPr>
        </p:nvSpPr>
        <p:spPr>
          <a:xfrm>
            <a:off x="3234975"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7ACA"/>
              </a:buClr>
              <a:buSzPts val="6700"/>
              <a:buNone/>
              <a:defRPr sz="6700">
                <a:solidFill>
                  <a:srgbClr val="007ACA"/>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6" name="Google Shape;186;p31"/>
          <p:cNvSpPr txBox="1"/>
          <p:nvPr>
            <p:ph idx="1" type="body"/>
          </p:nvPr>
        </p:nvSpPr>
        <p:spPr>
          <a:xfrm>
            <a:off x="311700"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7" name="Google Shape;187;p31"/>
          <p:cNvSpPr txBox="1"/>
          <p:nvPr>
            <p:ph idx="5" type="body"/>
          </p:nvPr>
        </p:nvSpPr>
        <p:spPr>
          <a:xfrm>
            <a:off x="3234975"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8" name="Google Shape;188;p31"/>
          <p:cNvSpPr txBox="1"/>
          <p:nvPr>
            <p:ph idx="6" type="body"/>
          </p:nvPr>
        </p:nvSpPr>
        <p:spPr>
          <a:xfrm>
            <a:off x="6158250"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9" name="Shape 189"/>
        <p:cNvGrpSpPr/>
        <p:nvPr/>
      </p:nvGrpSpPr>
      <p:grpSpPr>
        <a:xfrm>
          <a:off x="0" y="0"/>
          <a:ext cx="0" cy="0"/>
          <a:chOff x="0" y="0"/>
          <a:chExt cx="0" cy="0"/>
        </a:xfrm>
      </p:grpSpPr>
      <p:sp>
        <p:nvSpPr>
          <p:cNvPr id="190" name="Google Shape;190;p3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1" name="Google Shape;191;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2" name="Shape 192"/>
        <p:cNvGrpSpPr/>
        <p:nvPr/>
      </p:nvGrpSpPr>
      <p:grpSpPr>
        <a:xfrm>
          <a:off x="0" y="0"/>
          <a:ext cx="0" cy="0"/>
          <a:chOff x="0" y="0"/>
          <a:chExt cx="0" cy="0"/>
        </a:xfrm>
      </p:grpSpPr>
      <p:sp>
        <p:nvSpPr>
          <p:cNvPr id="193" name="Google Shape;193;p3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4" name="Google Shape;194;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5" name="Google Shape;195;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6" name="Shape 196"/>
        <p:cNvGrpSpPr/>
        <p:nvPr/>
      </p:nvGrpSpPr>
      <p:grpSpPr>
        <a:xfrm>
          <a:off x="0" y="0"/>
          <a:ext cx="0" cy="0"/>
          <a:chOff x="0" y="0"/>
          <a:chExt cx="0" cy="0"/>
        </a:xfrm>
      </p:grpSpPr>
      <p:sp>
        <p:nvSpPr>
          <p:cNvPr id="197" name="Google Shape;197;p3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8" name="Google Shape;198;p3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99" name="Google Shape;199;p3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00" name="Google Shape;200;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1" name="Shape 201"/>
        <p:cNvGrpSpPr/>
        <p:nvPr/>
      </p:nvGrpSpPr>
      <p:grpSpPr>
        <a:xfrm>
          <a:off x="0" y="0"/>
          <a:ext cx="0" cy="0"/>
          <a:chOff x="0" y="0"/>
          <a:chExt cx="0" cy="0"/>
        </a:xfrm>
      </p:grpSpPr>
      <p:sp>
        <p:nvSpPr>
          <p:cNvPr id="202" name="Google Shape;202;p3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3" name="Google Shape;203;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4" name="Shape 204"/>
        <p:cNvGrpSpPr/>
        <p:nvPr/>
      </p:nvGrpSpPr>
      <p:grpSpPr>
        <a:xfrm>
          <a:off x="0" y="0"/>
          <a:ext cx="0" cy="0"/>
          <a:chOff x="0" y="0"/>
          <a:chExt cx="0" cy="0"/>
        </a:xfrm>
      </p:grpSpPr>
      <p:sp>
        <p:nvSpPr>
          <p:cNvPr id="205" name="Google Shape;205;p3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06" name="Google Shape;206;p3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07" name="Google Shape;207;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08" name="Shape 208"/>
        <p:cNvGrpSpPr/>
        <p:nvPr/>
      </p:nvGrpSpPr>
      <p:grpSpPr>
        <a:xfrm>
          <a:off x="0" y="0"/>
          <a:ext cx="0" cy="0"/>
          <a:chOff x="0" y="0"/>
          <a:chExt cx="0" cy="0"/>
        </a:xfrm>
      </p:grpSpPr>
      <p:sp>
        <p:nvSpPr>
          <p:cNvPr id="209" name="Google Shape;209;p3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10" name="Google Shape;210;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1" name="Shape 211"/>
        <p:cNvGrpSpPr/>
        <p:nvPr/>
      </p:nvGrpSpPr>
      <p:grpSpPr>
        <a:xfrm>
          <a:off x="0" y="0"/>
          <a:ext cx="0" cy="0"/>
          <a:chOff x="0" y="0"/>
          <a:chExt cx="0" cy="0"/>
        </a:xfrm>
      </p:grpSpPr>
      <p:sp>
        <p:nvSpPr>
          <p:cNvPr id="212" name="Google Shape;212;p3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14" name="Google Shape;214;p3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5" name="Google Shape;215;p3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6" name="Google Shape;216;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7" name="Shape 217"/>
        <p:cNvGrpSpPr/>
        <p:nvPr/>
      </p:nvGrpSpPr>
      <p:grpSpPr>
        <a:xfrm>
          <a:off x="0" y="0"/>
          <a:ext cx="0" cy="0"/>
          <a:chOff x="0" y="0"/>
          <a:chExt cx="0" cy="0"/>
        </a:xfrm>
      </p:grpSpPr>
      <p:sp>
        <p:nvSpPr>
          <p:cNvPr id="218" name="Google Shape;218;p3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219" name="Google Shape;219;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0" name="Shape 220"/>
        <p:cNvGrpSpPr/>
        <p:nvPr/>
      </p:nvGrpSpPr>
      <p:grpSpPr>
        <a:xfrm>
          <a:off x="0" y="0"/>
          <a:ext cx="0" cy="0"/>
          <a:chOff x="0" y="0"/>
          <a:chExt cx="0" cy="0"/>
        </a:xfrm>
      </p:grpSpPr>
      <p:sp>
        <p:nvSpPr>
          <p:cNvPr id="221" name="Google Shape;221;p4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22" name="Google Shape;222;p40"/>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23" name="Google Shape;223;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p:cSld name="TITLE_2_1_1">
    <p:bg>
      <p:bgPr>
        <a:solidFill>
          <a:srgbClr val="F0E0D8"/>
        </a:solidFill>
      </p:bgPr>
    </p:bg>
    <p:spTree>
      <p:nvGrpSpPr>
        <p:cNvPr id="30"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b="0" l="0" r="0" t="0"/>
          <a:stretch/>
        </p:blipFill>
        <p:spPr>
          <a:xfrm>
            <a:off x="6918038" y="-12"/>
            <a:ext cx="2390775" cy="2390775"/>
          </a:xfrm>
          <a:prstGeom prst="rect">
            <a:avLst/>
          </a:prstGeom>
          <a:noFill/>
          <a:ln>
            <a:noFill/>
          </a:ln>
        </p:spPr>
      </p:pic>
      <p:pic>
        <p:nvPicPr>
          <p:cNvPr id="32" name="Google Shape;32;p5"/>
          <p:cNvPicPr preferRelativeResize="0"/>
          <p:nvPr/>
        </p:nvPicPr>
        <p:blipFill rotWithShape="1">
          <a:blip r:embed="rId3">
            <a:alphaModFix/>
          </a:blip>
          <a:srcRect b="0" l="268" r="268" t="0"/>
          <a:stretch/>
        </p:blipFill>
        <p:spPr>
          <a:xfrm>
            <a:off x="7265950" y="1017725"/>
            <a:ext cx="2042876" cy="4371325"/>
          </a:xfrm>
          <a:prstGeom prst="rect">
            <a:avLst/>
          </a:prstGeom>
          <a:noFill/>
          <a:ln>
            <a:noFill/>
          </a:ln>
        </p:spPr>
      </p:pic>
      <p:sp>
        <p:nvSpPr>
          <p:cNvPr id="33" name="Google Shape;33;p5"/>
          <p:cNvSpPr txBox="1"/>
          <p:nvPr>
            <p:ph type="ctrTitle"/>
          </p:nvPr>
        </p:nvSpPr>
        <p:spPr>
          <a:xfrm>
            <a:off x="728775" y="1717500"/>
            <a:ext cx="5715300" cy="17085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4" name="Shape 224"/>
        <p:cNvGrpSpPr/>
        <p:nvPr/>
      </p:nvGrpSpPr>
      <p:grpSpPr>
        <a:xfrm>
          <a:off x="0" y="0"/>
          <a:ext cx="0" cy="0"/>
          <a:chOff x="0" y="0"/>
          <a:chExt cx="0" cy="0"/>
        </a:xfrm>
      </p:grpSpPr>
      <p:sp>
        <p:nvSpPr>
          <p:cNvPr id="225" name="Google Shape;225;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p:cSld name="TITLE_2_1_1_1">
    <p:bg>
      <p:bgPr>
        <a:solidFill>
          <a:srgbClr val="B2DBD9"/>
        </a:solidFill>
      </p:bgPr>
    </p:bg>
    <p:spTree>
      <p:nvGrpSpPr>
        <p:cNvPr id="35" name="Shape 35"/>
        <p:cNvGrpSpPr/>
        <p:nvPr/>
      </p:nvGrpSpPr>
      <p:grpSpPr>
        <a:xfrm>
          <a:off x="0" y="0"/>
          <a:ext cx="0" cy="0"/>
          <a:chOff x="0" y="0"/>
          <a:chExt cx="0" cy="0"/>
        </a:xfrm>
      </p:grpSpPr>
      <p:pic>
        <p:nvPicPr>
          <p:cNvPr id="36" name="Google Shape;36;p6"/>
          <p:cNvPicPr preferRelativeResize="0"/>
          <p:nvPr/>
        </p:nvPicPr>
        <p:blipFill rotWithShape="1">
          <a:blip r:embed="rId2">
            <a:alphaModFix/>
          </a:blip>
          <a:srcRect b="0" l="0" r="0" t="0"/>
          <a:stretch/>
        </p:blipFill>
        <p:spPr>
          <a:xfrm>
            <a:off x="6918038" y="-12"/>
            <a:ext cx="2390775" cy="2390775"/>
          </a:xfrm>
          <a:prstGeom prst="rect">
            <a:avLst/>
          </a:prstGeom>
          <a:noFill/>
          <a:ln>
            <a:noFill/>
          </a:ln>
        </p:spPr>
      </p:pic>
      <p:pic>
        <p:nvPicPr>
          <p:cNvPr id="37" name="Google Shape;37;p6"/>
          <p:cNvPicPr preferRelativeResize="0"/>
          <p:nvPr/>
        </p:nvPicPr>
        <p:blipFill rotWithShape="1">
          <a:blip r:embed="rId3">
            <a:alphaModFix/>
          </a:blip>
          <a:srcRect b="0" l="268" r="268" t="0"/>
          <a:stretch/>
        </p:blipFill>
        <p:spPr>
          <a:xfrm>
            <a:off x="7265950" y="1017725"/>
            <a:ext cx="2042876" cy="4371325"/>
          </a:xfrm>
          <a:prstGeom prst="rect">
            <a:avLst/>
          </a:prstGeom>
          <a:noFill/>
          <a:ln>
            <a:noFill/>
          </a:ln>
        </p:spPr>
      </p:pic>
      <p:sp>
        <p:nvSpPr>
          <p:cNvPr id="38" name="Google Shape;38;p6"/>
          <p:cNvSpPr txBox="1"/>
          <p:nvPr>
            <p:ph type="ctrTitle"/>
          </p:nvPr>
        </p:nvSpPr>
        <p:spPr>
          <a:xfrm>
            <a:off x="728775" y="1717500"/>
            <a:ext cx="5715300" cy="17085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9" name="Google Shape;3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p:cSld name="TITLE_2_1_1_1_1">
    <p:bg>
      <p:bgPr>
        <a:solidFill>
          <a:srgbClr val="E3C961"/>
        </a:solidFill>
      </p:bgPr>
    </p:bg>
    <p:spTree>
      <p:nvGrpSpPr>
        <p:cNvPr id="40" name="Shape 40"/>
        <p:cNvGrpSpPr/>
        <p:nvPr/>
      </p:nvGrpSpPr>
      <p:grpSpPr>
        <a:xfrm>
          <a:off x="0" y="0"/>
          <a:ext cx="0" cy="0"/>
          <a:chOff x="0" y="0"/>
          <a:chExt cx="0" cy="0"/>
        </a:xfrm>
      </p:grpSpPr>
      <p:pic>
        <p:nvPicPr>
          <p:cNvPr id="41" name="Google Shape;41;p7"/>
          <p:cNvPicPr preferRelativeResize="0"/>
          <p:nvPr/>
        </p:nvPicPr>
        <p:blipFill rotWithShape="1">
          <a:blip r:embed="rId2">
            <a:alphaModFix/>
          </a:blip>
          <a:srcRect b="0" l="0" r="0" t="0"/>
          <a:stretch/>
        </p:blipFill>
        <p:spPr>
          <a:xfrm>
            <a:off x="6918038" y="-12"/>
            <a:ext cx="2390775" cy="2390775"/>
          </a:xfrm>
          <a:prstGeom prst="rect">
            <a:avLst/>
          </a:prstGeom>
          <a:noFill/>
          <a:ln>
            <a:noFill/>
          </a:ln>
        </p:spPr>
      </p:pic>
      <p:pic>
        <p:nvPicPr>
          <p:cNvPr id="42" name="Google Shape;42;p7"/>
          <p:cNvPicPr preferRelativeResize="0"/>
          <p:nvPr/>
        </p:nvPicPr>
        <p:blipFill rotWithShape="1">
          <a:blip r:embed="rId3">
            <a:alphaModFix/>
          </a:blip>
          <a:srcRect b="0" l="268" r="268" t="0"/>
          <a:stretch/>
        </p:blipFill>
        <p:spPr>
          <a:xfrm>
            <a:off x="7265950" y="1017725"/>
            <a:ext cx="2042876" cy="4371325"/>
          </a:xfrm>
          <a:prstGeom prst="rect">
            <a:avLst/>
          </a:prstGeom>
          <a:noFill/>
          <a:ln>
            <a:noFill/>
          </a:ln>
        </p:spPr>
      </p:pic>
      <p:sp>
        <p:nvSpPr>
          <p:cNvPr id="43" name="Google Shape;43;p7"/>
          <p:cNvSpPr txBox="1"/>
          <p:nvPr>
            <p:ph type="ctrTitle"/>
          </p:nvPr>
        </p:nvSpPr>
        <p:spPr>
          <a:xfrm>
            <a:off x="728775" y="1717500"/>
            <a:ext cx="5715300" cy="17085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4" name="Google Shape;4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p:cSld name="TITLE_2_1_1_1_1_1">
    <p:bg>
      <p:bgPr>
        <a:solidFill>
          <a:srgbClr val="F0E0D8"/>
        </a:solidFill>
      </p:bgPr>
    </p:bg>
    <p:spTree>
      <p:nvGrpSpPr>
        <p:cNvPr id="45" name="Shape 45"/>
        <p:cNvGrpSpPr/>
        <p:nvPr/>
      </p:nvGrpSpPr>
      <p:grpSpPr>
        <a:xfrm>
          <a:off x="0" y="0"/>
          <a:ext cx="0" cy="0"/>
          <a:chOff x="0" y="0"/>
          <a:chExt cx="0" cy="0"/>
        </a:xfrm>
      </p:grpSpPr>
      <p:sp>
        <p:nvSpPr>
          <p:cNvPr id="46" name="Google Shape;46;p8"/>
          <p:cNvSpPr/>
          <p:nvPr>
            <p:ph idx="2" type="pic"/>
          </p:nvPr>
        </p:nvSpPr>
        <p:spPr>
          <a:xfrm>
            <a:off x="4915025" y="855000"/>
            <a:ext cx="3433500" cy="3433500"/>
          </a:xfrm>
          <a:prstGeom prst="ellipse">
            <a:avLst/>
          </a:prstGeom>
          <a:noFill/>
          <a:ln>
            <a:noFill/>
          </a:ln>
        </p:spPr>
      </p:sp>
      <p:sp>
        <p:nvSpPr>
          <p:cNvPr id="47" name="Google Shape;47;p8"/>
          <p:cNvSpPr txBox="1"/>
          <p:nvPr>
            <p:ph type="ctrTitle"/>
          </p:nvPr>
        </p:nvSpPr>
        <p:spPr>
          <a:xfrm>
            <a:off x="728775" y="1501675"/>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8" name="Google Shape;4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49" name="Google Shape;49;p8"/>
          <p:cNvPicPr preferRelativeResize="0"/>
          <p:nvPr/>
        </p:nvPicPr>
        <p:blipFill rotWithShape="1">
          <a:blip r:embed="rId2">
            <a:alphaModFix/>
          </a:blip>
          <a:srcRect b="169" l="0" r="0" t="169"/>
          <a:stretch/>
        </p:blipFill>
        <p:spPr>
          <a:xfrm rot="-597218">
            <a:off x="7512819" y="426944"/>
            <a:ext cx="1852686" cy="185268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p:cSld name="TITLE_2_1_1_1_1_1_1">
    <p:bg>
      <p:bgPr>
        <a:solidFill>
          <a:srgbClr val="B2DBD9"/>
        </a:solidFill>
      </p:bgPr>
    </p:bg>
    <p:spTree>
      <p:nvGrpSpPr>
        <p:cNvPr id="50" name="Shape 50"/>
        <p:cNvGrpSpPr/>
        <p:nvPr/>
      </p:nvGrpSpPr>
      <p:grpSpPr>
        <a:xfrm>
          <a:off x="0" y="0"/>
          <a:ext cx="0" cy="0"/>
          <a:chOff x="0" y="0"/>
          <a:chExt cx="0" cy="0"/>
        </a:xfrm>
      </p:grpSpPr>
      <p:sp>
        <p:nvSpPr>
          <p:cNvPr id="51" name="Google Shape;51;p9"/>
          <p:cNvSpPr/>
          <p:nvPr>
            <p:ph idx="2" type="pic"/>
          </p:nvPr>
        </p:nvSpPr>
        <p:spPr>
          <a:xfrm>
            <a:off x="4915025" y="855000"/>
            <a:ext cx="3433500" cy="3433500"/>
          </a:xfrm>
          <a:prstGeom prst="ellipse">
            <a:avLst/>
          </a:prstGeom>
          <a:noFill/>
          <a:ln>
            <a:noFill/>
          </a:ln>
        </p:spPr>
      </p:sp>
      <p:sp>
        <p:nvSpPr>
          <p:cNvPr id="52" name="Google Shape;52;p9"/>
          <p:cNvSpPr txBox="1"/>
          <p:nvPr>
            <p:ph type="ctrTitle"/>
          </p:nvPr>
        </p:nvSpPr>
        <p:spPr>
          <a:xfrm>
            <a:off x="728775" y="1501675"/>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3" name="Google Shape;5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54" name="Google Shape;54;p9"/>
          <p:cNvPicPr preferRelativeResize="0"/>
          <p:nvPr/>
        </p:nvPicPr>
        <p:blipFill rotWithShape="1">
          <a:blip r:embed="rId2">
            <a:alphaModFix/>
          </a:blip>
          <a:srcRect b="0" l="0" r="0" t="0"/>
          <a:stretch/>
        </p:blipFill>
        <p:spPr>
          <a:xfrm rot="-1195162">
            <a:off x="7329094" y="477544"/>
            <a:ext cx="1852688" cy="185268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p:cSld name="TITLE_2_1_1_1_1_1_1_1">
    <p:bg>
      <p:bgPr>
        <a:solidFill>
          <a:srgbClr val="E3C961"/>
        </a:solidFill>
      </p:bgPr>
    </p:bg>
    <p:spTree>
      <p:nvGrpSpPr>
        <p:cNvPr id="55" name="Shape 55"/>
        <p:cNvGrpSpPr/>
        <p:nvPr/>
      </p:nvGrpSpPr>
      <p:grpSpPr>
        <a:xfrm>
          <a:off x="0" y="0"/>
          <a:ext cx="0" cy="0"/>
          <a:chOff x="0" y="0"/>
          <a:chExt cx="0" cy="0"/>
        </a:xfrm>
      </p:grpSpPr>
      <p:sp>
        <p:nvSpPr>
          <p:cNvPr id="56" name="Google Shape;56;p10"/>
          <p:cNvSpPr/>
          <p:nvPr>
            <p:ph idx="2" type="pic"/>
          </p:nvPr>
        </p:nvSpPr>
        <p:spPr>
          <a:xfrm>
            <a:off x="4915025" y="855000"/>
            <a:ext cx="3433500" cy="3433500"/>
          </a:xfrm>
          <a:prstGeom prst="ellipse">
            <a:avLst/>
          </a:prstGeom>
          <a:noFill/>
          <a:ln>
            <a:noFill/>
          </a:ln>
        </p:spPr>
      </p:sp>
      <p:sp>
        <p:nvSpPr>
          <p:cNvPr id="57" name="Google Shape;57;p10"/>
          <p:cNvSpPr txBox="1"/>
          <p:nvPr>
            <p:ph type="ctrTitle"/>
          </p:nvPr>
        </p:nvSpPr>
        <p:spPr>
          <a:xfrm>
            <a:off x="728775" y="1501675"/>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8" name="Google Shape;5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59" name="Google Shape;59;p10"/>
          <p:cNvPicPr preferRelativeResize="0"/>
          <p:nvPr/>
        </p:nvPicPr>
        <p:blipFill rotWithShape="1">
          <a:blip r:embed="rId2">
            <a:alphaModFix/>
          </a:blip>
          <a:srcRect b="0" l="0" r="0" t="0"/>
          <a:stretch/>
        </p:blipFill>
        <p:spPr>
          <a:xfrm rot="-1195161">
            <a:off x="7329093" y="477545"/>
            <a:ext cx="1852688" cy="185268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1" Type="http://schemas.openxmlformats.org/officeDocument/2006/relationships/theme" Target="../theme/theme2.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Ubuntu"/>
              <a:buNone/>
              <a:defRPr b="1" sz="2800">
                <a:solidFill>
                  <a:schemeClr val="dk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Ubuntu"/>
                <a:ea typeface="Ubuntu"/>
                <a:cs typeface="Ubuntu"/>
                <a:sym typeface="Ubuntu"/>
              </a:defRPr>
            </a:lvl1pPr>
            <a:lvl2pPr lvl="1" algn="r">
              <a:buNone/>
              <a:defRPr sz="1000">
                <a:solidFill>
                  <a:schemeClr val="dk2"/>
                </a:solidFill>
                <a:latin typeface="Ubuntu"/>
                <a:ea typeface="Ubuntu"/>
                <a:cs typeface="Ubuntu"/>
                <a:sym typeface="Ubuntu"/>
              </a:defRPr>
            </a:lvl2pPr>
            <a:lvl3pPr lvl="2" algn="r">
              <a:buNone/>
              <a:defRPr sz="1000">
                <a:solidFill>
                  <a:schemeClr val="dk2"/>
                </a:solidFill>
                <a:latin typeface="Ubuntu"/>
                <a:ea typeface="Ubuntu"/>
                <a:cs typeface="Ubuntu"/>
                <a:sym typeface="Ubuntu"/>
              </a:defRPr>
            </a:lvl3pPr>
            <a:lvl4pPr lvl="3" algn="r">
              <a:buNone/>
              <a:defRPr sz="1000">
                <a:solidFill>
                  <a:schemeClr val="dk2"/>
                </a:solidFill>
                <a:latin typeface="Ubuntu"/>
                <a:ea typeface="Ubuntu"/>
                <a:cs typeface="Ubuntu"/>
                <a:sym typeface="Ubuntu"/>
              </a:defRPr>
            </a:lvl4pPr>
            <a:lvl5pPr lvl="4" algn="r">
              <a:buNone/>
              <a:defRPr sz="1000">
                <a:solidFill>
                  <a:schemeClr val="dk2"/>
                </a:solidFill>
                <a:latin typeface="Ubuntu"/>
                <a:ea typeface="Ubuntu"/>
                <a:cs typeface="Ubuntu"/>
                <a:sym typeface="Ubuntu"/>
              </a:defRPr>
            </a:lvl5pPr>
            <a:lvl6pPr lvl="5" algn="r">
              <a:buNone/>
              <a:defRPr sz="1000">
                <a:solidFill>
                  <a:schemeClr val="dk2"/>
                </a:solidFill>
                <a:latin typeface="Ubuntu"/>
                <a:ea typeface="Ubuntu"/>
                <a:cs typeface="Ubuntu"/>
                <a:sym typeface="Ubuntu"/>
              </a:defRPr>
            </a:lvl6pPr>
            <a:lvl7pPr lvl="6" algn="r">
              <a:buNone/>
              <a:defRPr sz="1000">
                <a:solidFill>
                  <a:schemeClr val="dk2"/>
                </a:solidFill>
                <a:latin typeface="Ubuntu"/>
                <a:ea typeface="Ubuntu"/>
                <a:cs typeface="Ubuntu"/>
                <a:sym typeface="Ubuntu"/>
              </a:defRPr>
            </a:lvl7pPr>
            <a:lvl8pPr lvl="7" algn="r">
              <a:buNone/>
              <a:defRPr sz="1000">
                <a:solidFill>
                  <a:schemeClr val="dk2"/>
                </a:solidFill>
                <a:latin typeface="Ubuntu"/>
                <a:ea typeface="Ubuntu"/>
                <a:cs typeface="Ubuntu"/>
                <a:sym typeface="Ubuntu"/>
              </a:defRPr>
            </a:lvl8pPr>
            <a:lvl9pPr lvl="8" algn="r">
              <a:buNone/>
              <a:defRPr sz="1000">
                <a:solidFill>
                  <a:schemeClr val="dk2"/>
                </a:solidFill>
                <a:latin typeface="Ubuntu"/>
                <a:ea typeface="Ubuntu"/>
                <a:cs typeface="Ubuntu"/>
                <a:sym typeface="Ubuntu"/>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3.png"/><Relationship Id="rId6"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3.png"/><Relationship Id="rId6"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3.png"/><Relationship Id="rId6"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3.png"/><Relationship Id="rId6"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48.png"/><Relationship Id="rId6"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48.png"/><Relationship Id="rId6"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53.png"/><Relationship Id="rId6"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52.png"/><Relationship Id="rId6"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51.png"/><Relationship Id="rId6"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55.png"/><Relationship Id="rId6"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3.png"/><Relationship Id="rId5" Type="http://schemas.openxmlformats.org/officeDocument/2006/relationships/image" Target="../media/image64.png"/><Relationship Id="rId6"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56.png"/><Relationship Id="rId6"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56.png"/><Relationship Id="rId6" Type="http://schemas.openxmlformats.org/officeDocument/2006/relationships/image" Target="../media/image50.png"/><Relationship Id="rId7" Type="http://schemas.openxmlformats.org/officeDocument/2006/relationships/image" Target="../media/image58.png"/><Relationship Id="rId8"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59.png"/><Relationship Id="rId6"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59.png"/><Relationship Id="rId6" Type="http://schemas.openxmlformats.org/officeDocument/2006/relationships/image" Target="../media/image69.png"/><Relationship Id="rId7"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38.png"/><Relationship Id="rId6"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3.png"/><Relationship Id="rId5" Type="http://schemas.openxmlformats.org/officeDocument/2006/relationships/image" Target="../media/image42.png"/><Relationship Id="rId6"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36.png"/><Relationship Id="rId4" Type="http://schemas.openxmlformats.org/officeDocument/2006/relationships/image" Target="../media/image3.png"/><Relationship Id="rId5"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6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71.png"/><Relationship Id="rId7"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71.png"/><Relationship Id="rId7" Type="http://schemas.openxmlformats.org/officeDocument/2006/relationships/image" Target="../media/image67.png"/><Relationship Id="rId8"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7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75.png"/><Relationship Id="rId6" Type="http://schemas.openxmlformats.org/officeDocument/2006/relationships/image" Target="../media/image79.png"/><Relationship Id="rId7"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3.png"/><Relationship Id="rId4" Type="http://schemas.openxmlformats.org/officeDocument/2006/relationships/image" Target="../media/image34.png"/><Relationship Id="rId5" Type="http://schemas.openxmlformats.org/officeDocument/2006/relationships/image" Target="../media/image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image" Target="../media/image34.png"/><Relationship Id="rId5" Type="http://schemas.openxmlformats.org/officeDocument/2006/relationships/image" Target="../media/image7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3.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4.xml"/><Relationship Id="rId3" Type="http://schemas.openxmlformats.org/officeDocument/2006/relationships/hyperlink" Target="mailto:support@firstagenda.dk" TargetMode="External"/><Relationship Id="rId4" Type="http://schemas.openxmlformats.org/officeDocument/2006/relationships/image" Target="../media/image80.png"/><Relationship Id="rId5" Type="http://schemas.openxmlformats.org/officeDocument/2006/relationships/image" Target="../media/image78.png"/><Relationship Id="rId6" Type="http://schemas.openxmlformats.org/officeDocument/2006/relationships/hyperlink" Target="mailto:ksd@firstagenda.com" TargetMode="External"/><Relationship Id="rId7"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3.png"/><Relationship Id="rId5" Type="http://schemas.openxmlformats.org/officeDocument/2006/relationships/image" Target="../media/image36.png"/><Relationship Id="rId6" Type="http://schemas.openxmlformats.org/officeDocument/2006/relationships/image" Target="../media/image38.png"/><Relationship Id="rId7" Type="http://schemas.openxmlformats.org/officeDocument/2006/relationships/image" Target="../media/image42.png"/><Relationship Id="rId8"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40.png"/><Relationship Id="rId6"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44.png"/><Relationship Id="rId6"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44.png"/><Relationship Id="rId6" Type="http://schemas.openxmlformats.org/officeDocument/2006/relationships/image" Target="../media/image3.png"/><Relationship Id="rId7"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74.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2"/>
          <p:cNvSpPr txBox="1"/>
          <p:nvPr>
            <p:ph type="ctrTitle"/>
          </p:nvPr>
        </p:nvSpPr>
        <p:spPr>
          <a:xfrm>
            <a:off x="247700" y="3097175"/>
            <a:ext cx="6311400" cy="48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GB" sz="3880"/>
              <a:t>Tips og tricks til den nye</a:t>
            </a:r>
            <a:r>
              <a:rPr lang="en-GB" sz="3880"/>
              <a:t> </a:t>
            </a:r>
            <a:r>
              <a:rPr lang="en-GB" sz="3160"/>
              <a:t>brugeradministration</a:t>
            </a:r>
            <a:endParaRPr sz="3160"/>
          </a:p>
        </p:txBody>
      </p:sp>
      <p:sp>
        <p:nvSpPr>
          <p:cNvPr id="231" name="Google Shape;231;p42"/>
          <p:cNvSpPr txBox="1"/>
          <p:nvPr>
            <p:ph type="ctrTitle"/>
          </p:nvPr>
        </p:nvSpPr>
        <p:spPr>
          <a:xfrm>
            <a:off x="247700" y="1571200"/>
            <a:ext cx="6965700" cy="39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GB" sz="2300"/>
              <a:t>Webinar 17. August 2023</a:t>
            </a:r>
            <a:endParaRPr sz="23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37" name="Shape 337"/>
        <p:cNvGrpSpPr/>
        <p:nvPr/>
      </p:nvGrpSpPr>
      <p:grpSpPr>
        <a:xfrm>
          <a:off x="0" y="0"/>
          <a:ext cx="0" cy="0"/>
          <a:chOff x="0" y="0"/>
          <a:chExt cx="0" cy="0"/>
        </a:xfrm>
      </p:grpSpPr>
      <p:pic>
        <p:nvPicPr>
          <p:cNvPr id="338" name="Google Shape;338;p51"/>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339" name="Google Shape;339;p51"/>
          <p:cNvPicPr preferRelativeResize="0"/>
          <p:nvPr/>
        </p:nvPicPr>
        <p:blipFill rotWithShape="1">
          <a:blip r:embed="rId4">
            <a:alphaModFix/>
          </a:blip>
          <a:srcRect b="0" l="0" r="0" t="0"/>
          <a:stretch/>
        </p:blipFill>
        <p:spPr>
          <a:xfrm>
            <a:off x="1837500" y="1152113"/>
            <a:ext cx="6706524" cy="3792036"/>
          </a:xfrm>
          <a:prstGeom prst="rect">
            <a:avLst/>
          </a:prstGeom>
          <a:noFill/>
          <a:ln>
            <a:noFill/>
          </a:ln>
        </p:spPr>
      </p:pic>
      <p:pic>
        <p:nvPicPr>
          <p:cNvPr id="340" name="Google Shape;340;p51"/>
          <p:cNvPicPr preferRelativeResize="0"/>
          <p:nvPr/>
        </p:nvPicPr>
        <p:blipFill>
          <a:blip r:embed="rId5">
            <a:alphaModFix/>
          </a:blip>
          <a:stretch>
            <a:fillRect/>
          </a:stretch>
        </p:blipFill>
        <p:spPr>
          <a:xfrm>
            <a:off x="122900" y="4681526"/>
            <a:ext cx="1714601" cy="345000"/>
          </a:xfrm>
          <a:prstGeom prst="rect">
            <a:avLst/>
          </a:prstGeom>
          <a:noFill/>
          <a:ln>
            <a:noFill/>
          </a:ln>
        </p:spPr>
      </p:pic>
      <p:pic>
        <p:nvPicPr>
          <p:cNvPr id="341" name="Google Shape;341;p51"/>
          <p:cNvPicPr preferRelativeResize="0"/>
          <p:nvPr/>
        </p:nvPicPr>
        <p:blipFill>
          <a:blip r:embed="rId6">
            <a:alphaModFix/>
          </a:blip>
          <a:stretch>
            <a:fillRect/>
          </a:stretch>
        </p:blipFill>
        <p:spPr>
          <a:xfrm>
            <a:off x="2834425" y="1391675"/>
            <a:ext cx="4592876" cy="2880126"/>
          </a:xfrm>
          <a:prstGeom prst="rect">
            <a:avLst/>
          </a:prstGeom>
          <a:noFill/>
          <a:ln>
            <a:noFill/>
          </a:ln>
        </p:spPr>
      </p:pic>
      <p:sp>
        <p:nvSpPr>
          <p:cNvPr id="342" name="Google Shape;342;p51"/>
          <p:cNvSpPr txBox="1"/>
          <p:nvPr/>
        </p:nvSpPr>
        <p:spPr>
          <a:xfrm>
            <a:off x="355750" y="1466725"/>
            <a:ext cx="2030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Du bliver automatisk ført tilbage til brugerlisten i Prepare</a:t>
            </a:r>
            <a:endParaRPr b="1" sz="1300">
              <a:solidFill>
                <a:schemeClr val="dk1"/>
              </a:solidFill>
              <a:latin typeface="Ubuntu"/>
              <a:ea typeface="Ubuntu"/>
              <a:cs typeface="Ubuntu"/>
              <a:sym typeface="Ubuntu"/>
            </a:endParaRPr>
          </a:p>
        </p:txBody>
      </p:sp>
      <p:cxnSp>
        <p:nvCxnSpPr>
          <p:cNvPr id="343" name="Google Shape;343;p51"/>
          <p:cNvCxnSpPr/>
          <p:nvPr/>
        </p:nvCxnSpPr>
        <p:spPr>
          <a:xfrm flipH="1" rot="10800000">
            <a:off x="4337000" y="2286700"/>
            <a:ext cx="2345100" cy="30600"/>
          </a:xfrm>
          <a:prstGeom prst="straightConnector1">
            <a:avLst/>
          </a:prstGeom>
          <a:noFill/>
          <a:ln cap="flat" cmpd="sng" w="76200">
            <a:solidFill>
              <a:srgbClr val="003253"/>
            </a:solidFill>
            <a:prstDash val="solid"/>
            <a:round/>
            <a:headEnd len="med" w="med" type="none"/>
            <a:tailEnd len="med" w="med" type="triangle"/>
          </a:ln>
        </p:spPr>
      </p:cxnSp>
      <p:cxnSp>
        <p:nvCxnSpPr>
          <p:cNvPr id="344" name="Google Shape;344;p51"/>
          <p:cNvCxnSpPr/>
          <p:nvPr/>
        </p:nvCxnSpPr>
        <p:spPr>
          <a:xfrm flipH="1" rot="10800000">
            <a:off x="1300225" y="2709575"/>
            <a:ext cx="2345100" cy="30600"/>
          </a:xfrm>
          <a:prstGeom prst="straightConnector1">
            <a:avLst/>
          </a:prstGeom>
          <a:noFill/>
          <a:ln cap="flat" cmpd="sng" w="76200">
            <a:solidFill>
              <a:schemeClr val="lt1"/>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48" name="Shape 348"/>
        <p:cNvGrpSpPr/>
        <p:nvPr/>
      </p:nvGrpSpPr>
      <p:grpSpPr>
        <a:xfrm>
          <a:off x="0" y="0"/>
          <a:ext cx="0" cy="0"/>
          <a:chOff x="0" y="0"/>
          <a:chExt cx="0" cy="0"/>
        </a:xfrm>
      </p:grpSpPr>
      <p:pic>
        <p:nvPicPr>
          <p:cNvPr id="349" name="Google Shape;349;p52"/>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350" name="Google Shape;350;p52"/>
          <p:cNvPicPr preferRelativeResize="0"/>
          <p:nvPr/>
        </p:nvPicPr>
        <p:blipFill rotWithShape="1">
          <a:blip r:embed="rId4">
            <a:alphaModFix/>
          </a:blip>
          <a:srcRect b="0" l="0" r="0" t="0"/>
          <a:stretch/>
        </p:blipFill>
        <p:spPr>
          <a:xfrm>
            <a:off x="1837500" y="1152113"/>
            <a:ext cx="6706524" cy="3792036"/>
          </a:xfrm>
          <a:prstGeom prst="rect">
            <a:avLst/>
          </a:prstGeom>
          <a:noFill/>
          <a:ln>
            <a:noFill/>
          </a:ln>
        </p:spPr>
      </p:pic>
      <p:pic>
        <p:nvPicPr>
          <p:cNvPr id="351" name="Google Shape;351;p52"/>
          <p:cNvPicPr preferRelativeResize="0"/>
          <p:nvPr/>
        </p:nvPicPr>
        <p:blipFill>
          <a:blip r:embed="rId5">
            <a:alphaModFix/>
          </a:blip>
          <a:stretch>
            <a:fillRect/>
          </a:stretch>
        </p:blipFill>
        <p:spPr>
          <a:xfrm>
            <a:off x="122900" y="4681526"/>
            <a:ext cx="1714601" cy="345000"/>
          </a:xfrm>
          <a:prstGeom prst="rect">
            <a:avLst/>
          </a:prstGeom>
          <a:noFill/>
          <a:ln>
            <a:noFill/>
          </a:ln>
        </p:spPr>
      </p:pic>
      <p:sp>
        <p:nvSpPr>
          <p:cNvPr id="352" name="Google Shape;352;p52"/>
          <p:cNvSpPr txBox="1"/>
          <p:nvPr/>
        </p:nvSpPr>
        <p:spPr>
          <a:xfrm>
            <a:off x="355750" y="1466725"/>
            <a:ext cx="20301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Ved at klikke på den bruger, du netop har inviteret og herefter “Rediger Invitation”, har du mulighed for at redigere i invitationen, inden den bliver accepteret af brugeren</a:t>
            </a:r>
            <a:endParaRPr b="1" sz="1300">
              <a:solidFill>
                <a:schemeClr val="dk1"/>
              </a:solidFill>
              <a:latin typeface="Ubuntu"/>
              <a:ea typeface="Ubuntu"/>
              <a:cs typeface="Ubuntu"/>
              <a:sym typeface="Ubuntu"/>
            </a:endParaRPr>
          </a:p>
        </p:txBody>
      </p:sp>
      <p:pic>
        <p:nvPicPr>
          <p:cNvPr id="353" name="Google Shape;353;p52"/>
          <p:cNvPicPr preferRelativeResize="0"/>
          <p:nvPr/>
        </p:nvPicPr>
        <p:blipFill>
          <a:blip r:embed="rId6">
            <a:alphaModFix/>
          </a:blip>
          <a:stretch>
            <a:fillRect/>
          </a:stretch>
        </p:blipFill>
        <p:spPr>
          <a:xfrm>
            <a:off x="2822750" y="1396775"/>
            <a:ext cx="4646902" cy="2875024"/>
          </a:xfrm>
          <a:prstGeom prst="rect">
            <a:avLst/>
          </a:prstGeom>
          <a:noFill/>
          <a:ln>
            <a:noFill/>
          </a:ln>
        </p:spPr>
      </p:pic>
      <p:cxnSp>
        <p:nvCxnSpPr>
          <p:cNvPr id="354" name="Google Shape;354;p52"/>
          <p:cNvCxnSpPr/>
          <p:nvPr/>
        </p:nvCxnSpPr>
        <p:spPr>
          <a:xfrm flipH="1" rot="10800000">
            <a:off x="3578550" y="2114950"/>
            <a:ext cx="2345100" cy="30600"/>
          </a:xfrm>
          <a:prstGeom prst="straightConnector1">
            <a:avLst/>
          </a:prstGeom>
          <a:noFill/>
          <a:ln cap="flat" cmpd="sng" w="76200">
            <a:solidFill>
              <a:srgbClr val="003253"/>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58" name="Shape 358"/>
        <p:cNvGrpSpPr/>
        <p:nvPr/>
      </p:nvGrpSpPr>
      <p:grpSpPr>
        <a:xfrm>
          <a:off x="0" y="0"/>
          <a:ext cx="0" cy="0"/>
          <a:chOff x="0" y="0"/>
          <a:chExt cx="0" cy="0"/>
        </a:xfrm>
      </p:grpSpPr>
      <p:pic>
        <p:nvPicPr>
          <p:cNvPr id="359" name="Google Shape;359;p53"/>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360" name="Google Shape;360;p53"/>
          <p:cNvPicPr preferRelativeResize="0"/>
          <p:nvPr/>
        </p:nvPicPr>
        <p:blipFill rotWithShape="1">
          <a:blip r:embed="rId4">
            <a:alphaModFix/>
          </a:blip>
          <a:srcRect b="0" l="0" r="0" t="0"/>
          <a:stretch/>
        </p:blipFill>
        <p:spPr>
          <a:xfrm>
            <a:off x="2535875" y="1141938"/>
            <a:ext cx="6706524" cy="3792036"/>
          </a:xfrm>
          <a:prstGeom prst="rect">
            <a:avLst/>
          </a:prstGeom>
          <a:noFill/>
          <a:ln>
            <a:noFill/>
          </a:ln>
        </p:spPr>
      </p:pic>
      <p:pic>
        <p:nvPicPr>
          <p:cNvPr id="361" name="Google Shape;361;p53"/>
          <p:cNvPicPr preferRelativeResize="0"/>
          <p:nvPr/>
        </p:nvPicPr>
        <p:blipFill>
          <a:blip r:embed="rId5">
            <a:alphaModFix/>
          </a:blip>
          <a:stretch>
            <a:fillRect/>
          </a:stretch>
        </p:blipFill>
        <p:spPr>
          <a:xfrm>
            <a:off x="122900" y="4681526"/>
            <a:ext cx="1714601" cy="345000"/>
          </a:xfrm>
          <a:prstGeom prst="rect">
            <a:avLst/>
          </a:prstGeom>
          <a:noFill/>
          <a:ln>
            <a:noFill/>
          </a:ln>
        </p:spPr>
      </p:pic>
      <p:sp>
        <p:nvSpPr>
          <p:cNvPr id="362" name="Google Shape;362;p53"/>
          <p:cNvSpPr txBox="1"/>
          <p:nvPr/>
        </p:nvSpPr>
        <p:spPr>
          <a:xfrm>
            <a:off x="622900" y="958700"/>
            <a:ext cx="23664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Her kan du ændre navn, e-mail, sprog, samt administrationsrettigheder</a:t>
            </a:r>
            <a:endParaRPr b="1" sz="1300">
              <a:solidFill>
                <a:schemeClr val="dk1"/>
              </a:solidFill>
              <a:latin typeface="Ubuntu"/>
              <a:ea typeface="Ubuntu"/>
              <a:cs typeface="Ubuntu"/>
              <a:sym typeface="Ubuntu"/>
            </a:endParaRPr>
          </a:p>
        </p:txBody>
      </p:sp>
      <p:cxnSp>
        <p:nvCxnSpPr>
          <p:cNvPr id="363" name="Google Shape;363;p53"/>
          <p:cNvCxnSpPr/>
          <p:nvPr/>
        </p:nvCxnSpPr>
        <p:spPr>
          <a:xfrm flipH="1" rot="10800000">
            <a:off x="3578550" y="2114950"/>
            <a:ext cx="2345100" cy="30600"/>
          </a:xfrm>
          <a:prstGeom prst="straightConnector1">
            <a:avLst/>
          </a:prstGeom>
          <a:noFill/>
          <a:ln cap="flat" cmpd="sng" w="76200">
            <a:solidFill>
              <a:srgbClr val="003253"/>
            </a:solidFill>
            <a:prstDash val="solid"/>
            <a:round/>
            <a:headEnd len="med" w="med" type="none"/>
            <a:tailEnd len="med" w="med" type="triangle"/>
          </a:ln>
        </p:spPr>
      </p:cxnSp>
      <p:sp>
        <p:nvSpPr>
          <p:cNvPr id="364" name="Google Shape;364;p53"/>
          <p:cNvSpPr txBox="1"/>
          <p:nvPr/>
        </p:nvSpPr>
        <p:spPr>
          <a:xfrm>
            <a:off x="584200" y="2227500"/>
            <a:ext cx="23664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Ved at klikke på “Gem” bliver ændringerne blot gemt, mens “Gem og gensend”-knappen vil sende en ny invitationsmail til brugeren</a:t>
            </a:r>
            <a:endParaRPr b="1" sz="1300">
              <a:solidFill>
                <a:schemeClr val="dk1"/>
              </a:solidFill>
              <a:latin typeface="Ubuntu"/>
              <a:ea typeface="Ubuntu"/>
              <a:cs typeface="Ubuntu"/>
              <a:sym typeface="Ubuntu"/>
            </a:endParaRPr>
          </a:p>
        </p:txBody>
      </p:sp>
      <p:pic>
        <p:nvPicPr>
          <p:cNvPr id="365" name="Google Shape;365;p53"/>
          <p:cNvPicPr preferRelativeResize="0"/>
          <p:nvPr/>
        </p:nvPicPr>
        <p:blipFill>
          <a:blip r:embed="rId3">
            <a:alphaModFix/>
          </a:blip>
          <a:stretch>
            <a:fillRect/>
          </a:stretch>
        </p:blipFill>
        <p:spPr>
          <a:xfrm rot="-2118919">
            <a:off x="283922" y="1325881"/>
            <a:ext cx="250858" cy="250863"/>
          </a:xfrm>
          <a:prstGeom prst="rect">
            <a:avLst/>
          </a:prstGeom>
          <a:noFill/>
          <a:ln>
            <a:noFill/>
          </a:ln>
        </p:spPr>
      </p:pic>
      <p:pic>
        <p:nvPicPr>
          <p:cNvPr id="366" name="Google Shape;366;p53"/>
          <p:cNvPicPr preferRelativeResize="0"/>
          <p:nvPr/>
        </p:nvPicPr>
        <p:blipFill>
          <a:blip r:embed="rId3">
            <a:alphaModFix/>
          </a:blip>
          <a:stretch>
            <a:fillRect/>
          </a:stretch>
        </p:blipFill>
        <p:spPr>
          <a:xfrm rot="-2118919">
            <a:off x="322622" y="2722106"/>
            <a:ext cx="250858" cy="250863"/>
          </a:xfrm>
          <a:prstGeom prst="rect">
            <a:avLst/>
          </a:prstGeom>
          <a:noFill/>
          <a:ln>
            <a:noFill/>
          </a:ln>
        </p:spPr>
      </p:pic>
      <p:sp>
        <p:nvSpPr>
          <p:cNvPr id="367" name="Google Shape;367;p53"/>
          <p:cNvSpPr txBox="1"/>
          <p:nvPr/>
        </p:nvSpPr>
        <p:spPr>
          <a:xfrm>
            <a:off x="622900" y="3684300"/>
            <a:ext cx="2766000" cy="145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GB" sz="1300">
                <a:solidFill>
                  <a:srgbClr val="003253"/>
                </a:solidFill>
                <a:latin typeface="Ubuntu"/>
                <a:ea typeface="Ubuntu"/>
                <a:cs typeface="Ubuntu"/>
                <a:sym typeface="Ubuntu"/>
              </a:rPr>
              <a:t>Bemærk: Ændring af navnene vil blive overskrevet af informationerne fra jeres bruger-system</a:t>
            </a:r>
            <a:endParaRPr b="1" sz="1300">
              <a:solidFill>
                <a:srgbClr val="003253"/>
              </a:solidFill>
              <a:latin typeface="Ubuntu"/>
              <a:ea typeface="Ubuntu"/>
              <a:cs typeface="Ubuntu"/>
              <a:sym typeface="Ubuntu"/>
            </a:endParaRPr>
          </a:p>
          <a:p>
            <a:pPr indent="0" lvl="0" marL="0" rtl="0" algn="l">
              <a:spcBef>
                <a:spcPts val="1200"/>
              </a:spcBef>
              <a:spcAft>
                <a:spcPts val="0"/>
              </a:spcAft>
              <a:buNone/>
            </a:pPr>
            <a:r>
              <a:t/>
            </a:r>
            <a:endParaRPr b="1" sz="1300">
              <a:solidFill>
                <a:schemeClr val="dk1"/>
              </a:solidFill>
              <a:latin typeface="Ubuntu"/>
              <a:ea typeface="Ubuntu"/>
              <a:cs typeface="Ubuntu"/>
              <a:sym typeface="Ubuntu"/>
            </a:endParaRPr>
          </a:p>
        </p:txBody>
      </p:sp>
      <p:pic>
        <p:nvPicPr>
          <p:cNvPr id="368" name="Google Shape;368;p53"/>
          <p:cNvPicPr preferRelativeResize="0"/>
          <p:nvPr/>
        </p:nvPicPr>
        <p:blipFill>
          <a:blip r:embed="rId3">
            <a:alphaModFix/>
          </a:blip>
          <a:stretch>
            <a:fillRect/>
          </a:stretch>
        </p:blipFill>
        <p:spPr>
          <a:xfrm rot="-2118919">
            <a:off x="322622" y="4021781"/>
            <a:ext cx="250858" cy="250863"/>
          </a:xfrm>
          <a:prstGeom prst="rect">
            <a:avLst/>
          </a:prstGeom>
          <a:noFill/>
          <a:ln>
            <a:noFill/>
          </a:ln>
        </p:spPr>
      </p:pic>
      <p:pic>
        <p:nvPicPr>
          <p:cNvPr id="369" name="Google Shape;369;p53"/>
          <p:cNvPicPr preferRelativeResize="0"/>
          <p:nvPr/>
        </p:nvPicPr>
        <p:blipFill>
          <a:blip r:embed="rId6">
            <a:alphaModFix/>
          </a:blip>
          <a:stretch>
            <a:fillRect/>
          </a:stretch>
        </p:blipFill>
        <p:spPr>
          <a:xfrm>
            <a:off x="3490731" y="1428495"/>
            <a:ext cx="4689050" cy="293293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73" name="Shape 373"/>
        <p:cNvGrpSpPr/>
        <p:nvPr/>
      </p:nvGrpSpPr>
      <p:grpSpPr>
        <a:xfrm>
          <a:off x="0" y="0"/>
          <a:ext cx="0" cy="0"/>
          <a:chOff x="0" y="0"/>
          <a:chExt cx="0" cy="0"/>
        </a:xfrm>
      </p:grpSpPr>
      <p:sp>
        <p:nvSpPr>
          <p:cNvPr id="374" name="Google Shape;374;p54"/>
          <p:cNvSpPr txBox="1"/>
          <p:nvPr>
            <p:ph type="title"/>
          </p:nvPr>
        </p:nvSpPr>
        <p:spPr>
          <a:xfrm>
            <a:off x="439275" y="753725"/>
            <a:ext cx="55698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Tildeling af udvalg</a:t>
            </a:r>
            <a:endParaRPr/>
          </a:p>
        </p:txBody>
      </p:sp>
      <p:pic>
        <p:nvPicPr>
          <p:cNvPr id="375" name="Google Shape;375;p54"/>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376" name="Google Shape;376;p54"/>
          <p:cNvPicPr preferRelativeResize="0"/>
          <p:nvPr/>
        </p:nvPicPr>
        <p:blipFill rotWithShape="1">
          <a:blip r:embed="rId4">
            <a:alphaModFix/>
          </a:blip>
          <a:srcRect b="0" l="0" r="0" t="0"/>
          <a:stretch/>
        </p:blipFill>
        <p:spPr>
          <a:xfrm>
            <a:off x="3033175" y="1663100"/>
            <a:ext cx="6389125" cy="3612575"/>
          </a:xfrm>
          <a:prstGeom prst="rect">
            <a:avLst/>
          </a:prstGeom>
          <a:noFill/>
          <a:ln>
            <a:noFill/>
          </a:ln>
        </p:spPr>
      </p:pic>
      <p:sp>
        <p:nvSpPr>
          <p:cNvPr id="377" name="Google Shape;377;p54"/>
          <p:cNvSpPr txBox="1"/>
          <p:nvPr/>
        </p:nvSpPr>
        <p:spPr>
          <a:xfrm>
            <a:off x="508675" y="1834700"/>
            <a:ext cx="22899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Tildelingen af udvalg til den ny-oprettede bruger kan foretages umiddelbart efter oprettelsen</a:t>
            </a:r>
            <a:endParaRPr sz="1300">
              <a:solidFill>
                <a:schemeClr val="dk1"/>
              </a:solidFill>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pic>
        <p:nvPicPr>
          <p:cNvPr id="378" name="Google Shape;378;p54"/>
          <p:cNvPicPr preferRelativeResize="0"/>
          <p:nvPr/>
        </p:nvPicPr>
        <p:blipFill>
          <a:blip r:embed="rId5">
            <a:alphaModFix/>
          </a:blip>
          <a:stretch>
            <a:fillRect/>
          </a:stretch>
        </p:blipFill>
        <p:spPr>
          <a:xfrm>
            <a:off x="122900" y="4681526"/>
            <a:ext cx="1714601" cy="345000"/>
          </a:xfrm>
          <a:prstGeom prst="rect">
            <a:avLst/>
          </a:prstGeom>
          <a:noFill/>
          <a:ln>
            <a:noFill/>
          </a:ln>
        </p:spPr>
      </p:pic>
      <p:pic>
        <p:nvPicPr>
          <p:cNvPr id="379" name="Google Shape;379;p54"/>
          <p:cNvPicPr preferRelativeResize="0"/>
          <p:nvPr/>
        </p:nvPicPr>
        <p:blipFill>
          <a:blip r:embed="rId6">
            <a:alphaModFix/>
          </a:blip>
          <a:stretch>
            <a:fillRect/>
          </a:stretch>
        </p:blipFill>
        <p:spPr>
          <a:xfrm>
            <a:off x="3976025" y="1885750"/>
            <a:ext cx="4372526" cy="2795775"/>
          </a:xfrm>
          <a:prstGeom prst="rect">
            <a:avLst/>
          </a:prstGeom>
          <a:noFill/>
          <a:ln>
            <a:noFill/>
          </a:ln>
        </p:spPr>
      </p:pic>
      <p:sp>
        <p:nvSpPr>
          <p:cNvPr id="380" name="Google Shape;380;p54"/>
          <p:cNvSpPr txBox="1"/>
          <p:nvPr/>
        </p:nvSpPr>
        <p:spPr>
          <a:xfrm>
            <a:off x="508675" y="3138625"/>
            <a:ext cx="22899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Ved AD Plus- Organisationer håndteres roller og rettigheder i udvalgene i jeres brugersystem og </a:t>
            </a:r>
            <a:r>
              <a:rPr b="1" lang="en-GB" sz="1300" u="sng">
                <a:solidFill>
                  <a:schemeClr val="dk1"/>
                </a:solidFill>
                <a:latin typeface="Ubuntu"/>
                <a:ea typeface="Ubuntu"/>
                <a:cs typeface="Ubuntu"/>
                <a:sym typeface="Ubuntu"/>
              </a:rPr>
              <a:t>ikke</a:t>
            </a:r>
            <a:r>
              <a:rPr b="1" lang="en-GB" sz="1300">
                <a:solidFill>
                  <a:schemeClr val="dk1"/>
                </a:solidFill>
                <a:latin typeface="Ubuntu"/>
                <a:ea typeface="Ubuntu"/>
                <a:cs typeface="Ubuntu"/>
                <a:sym typeface="Ubuntu"/>
              </a:rPr>
              <a:t> i Prepare </a:t>
            </a:r>
            <a:endParaRPr sz="1300">
              <a:solidFill>
                <a:schemeClr val="dk1"/>
              </a:solidFill>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84" name="Shape 384"/>
        <p:cNvGrpSpPr/>
        <p:nvPr/>
      </p:nvGrpSpPr>
      <p:grpSpPr>
        <a:xfrm>
          <a:off x="0" y="0"/>
          <a:ext cx="0" cy="0"/>
          <a:chOff x="0" y="0"/>
          <a:chExt cx="0" cy="0"/>
        </a:xfrm>
      </p:grpSpPr>
      <p:sp>
        <p:nvSpPr>
          <p:cNvPr id="385" name="Google Shape;385;p55"/>
          <p:cNvSpPr txBox="1"/>
          <p:nvPr>
            <p:ph type="title"/>
          </p:nvPr>
        </p:nvSpPr>
        <p:spPr>
          <a:xfrm>
            <a:off x="439275" y="753725"/>
            <a:ext cx="55698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Tildeling af udvalg</a:t>
            </a:r>
            <a:endParaRPr/>
          </a:p>
        </p:txBody>
      </p:sp>
      <p:pic>
        <p:nvPicPr>
          <p:cNvPr id="386" name="Google Shape;386;p55"/>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387" name="Google Shape;387;p55"/>
          <p:cNvPicPr preferRelativeResize="0"/>
          <p:nvPr/>
        </p:nvPicPr>
        <p:blipFill rotWithShape="1">
          <a:blip r:embed="rId4">
            <a:alphaModFix/>
          </a:blip>
          <a:srcRect b="0" l="0" r="0" t="0"/>
          <a:stretch/>
        </p:blipFill>
        <p:spPr>
          <a:xfrm>
            <a:off x="3336675" y="1834700"/>
            <a:ext cx="5283876" cy="2987649"/>
          </a:xfrm>
          <a:prstGeom prst="rect">
            <a:avLst/>
          </a:prstGeom>
          <a:noFill/>
          <a:ln>
            <a:noFill/>
          </a:ln>
        </p:spPr>
      </p:pic>
      <p:sp>
        <p:nvSpPr>
          <p:cNvPr id="388" name="Google Shape;388;p55"/>
          <p:cNvSpPr txBox="1"/>
          <p:nvPr/>
        </p:nvSpPr>
        <p:spPr>
          <a:xfrm>
            <a:off x="508675" y="1834700"/>
            <a:ext cx="2967900" cy="198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Du bliver automatisk ført tilbage til brugerlisten i Prepare</a:t>
            </a:r>
            <a:br>
              <a:rPr b="1" lang="en-GB" sz="1300">
                <a:solidFill>
                  <a:schemeClr val="dk1"/>
                </a:solidFill>
                <a:latin typeface="Ubuntu"/>
                <a:ea typeface="Ubuntu"/>
                <a:cs typeface="Ubuntu"/>
                <a:sym typeface="Ubuntu"/>
              </a:rPr>
            </a:br>
            <a:endParaRPr b="1" sz="1300">
              <a:solidFill>
                <a:schemeClr val="dk1"/>
              </a:solidFill>
              <a:latin typeface="Ubuntu"/>
              <a:ea typeface="Ubuntu"/>
              <a:cs typeface="Ubuntu"/>
              <a:sym typeface="Ubuntu"/>
            </a:endParaRPr>
          </a:p>
          <a:p>
            <a:pPr indent="0" lvl="0" marL="0" rtl="0" algn="l">
              <a:spcBef>
                <a:spcPts val="0"/>
              </a:spcBef>
              <a:spcAft>
                <a:spcPts val="0"/>
              </a:spcAft>
              <a:buNone/>
            </a:pPr>
            <a:r>
              <a:rPr b="1" lang="en-GB" sz="1300">
                <a:solidFill>
                  <a:schemeClr val="dk1"/>
                </a:solidFill>
                <a:latin typeface="Ubuntu"/>
                <a:ea typeface="Ubuntu"/>
                <a:cs typeface="Ubuntu"/>
                <a:sym typeface="Ubuntu"/>
              </a:rPr>
              <a:t>Fremgår brugeren ikke på listen, skal du genindlæse siden (F5)</a:t>
            </a:r>
            <a:br>
              <a:rPr b="1" lang="en-GB" sz="1300">
                <a:solidFill>
                  <a:schemeClr val="dk1"/>
                </a:solidFill>
                <a:latin typeface="Ubuntu"/>
                <a:ea typeface="Ubuntu"/>
                <a:cs typeface="Ubuntu"/>
                <a:sym typeface="Ubuntu"/>
              </a:rPr>
            </a:br>
            <a:endParaRPr b="1" sz="1300">
              <a:solidFill>
                <a:schemeClr val="dk1"/>
              </a:solidFill>
              <a:latin typeface="Ubuntu"/>
              <a:ea typeface="Ubuntu"/>
              <a:cs typeface="Ubuntu"/>
              <a:sym typeface="Ubuntu"/>
            </a:endParaRPr>
          </a:p>
          <a:p>
            <a:pPr indent="0" lvl="0" marL="0" rtl="0" algn="l">
              <a:spcBef>
                <a:spcPts val="0"/>
              </a:spcBef>
              <a:spcAft>
                <a:spcPts val="0"/>
              </a:spcAft>
              <a:buNone/>
            </a:pPr>
            <a:r>
              <a:rPr b="1" lang="en-GB" sz="1300">
                <a:solidFill>
                  <a:schemeClr val="dk1"/>
                </a:solidFill>
                <a:latin typeface="Ubuntu"/>
                <a:ea typeface="Ubuntu"/>
                <a:cs typeface="Ubuntu"/>
                <a:sym typeface="Ubuntu"/>
              </a:rPr>
              <a:t>Klik herefter på den nyoprettede bruger</a:t>
            </a:r>
            <a:endParaRPr b="1" sz="1300">
              <a:solidFill>
                <a:schemeClr val="dk1"/>
              </a:solidFill>
              <a:latin typeface="Ubuntu"/>
              <a:ea typeface="Ubuntu"/>
              <a:cs typeface="Ubuntu"/>
              <a:sym typeface="Ubuntu"/>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pic>
        <p:nvPicPr>
          <p:cNvPr id="389" name="Google Shape;389;p55"/>
          <p:cNvPicPr preferRelativeResize="0"/>
          <p:nvPr/>
        </p:nvPicPr>
        <p:blipFill>
          <a:blip r:embed="rId5">
            <a:alphaModFix/>
          </a:blip>
          <a:stretch>
            <a:fillRect/>
          </a:stretch>
        </p:blipFill>
        <p:spPr>
          <a:xfrm>
            <a:off x="4077575" y="2025425"/>
            <a:ext cx="3689677" cy="2302451"/>
          </a:xfrm>
          <a:prstGeom prst="rect">
            <a:avLst/>
          </a:prstGeom>
          <a:noFill/>
          <a:ln>
            <a:noFill/>
          </a:ln>
        </p:spPr>
      </p:pic>
      <p:pic>
        <p:nvPicPr>
          <p:cNvPr id="390" name="Google Shape;390;p55"/>
          <p:cNvPicPr preferRelativeResize="0"/>
          <p:nvPr/>
        </p:nvPicPr>
        <p:blipFill>
          <a:blip r:embed="rId6">
            <a:alphaModFix/>
          </a:blip>
          <a:stretch>
            <a:fillRect/>
          </a:stretch>
        </p:blipFill>
        <p:spPr>
          <a:xfrm>
            <a:off x="122900" y="4681526"/>
            <a:ext cx="1714601" cy="345000"/>
          </a:xfrm>
          <a:prstGeom prst="rect">
            <a:avLst/>
          </a:prstGeom>
          <a:noFill/>
          <a:ln>
            <a:noFill/>
          </a:ln>
        </p:spPr>
      </p:pic>
      <p:pic>
        <p:nvPicPr>
          <p:cNvPr id="391" name="Google Shape;391;p55"/>
          <p:cNvPicPr preferRelativeResize="0"/>
          <p:nvPr/>
        </p:nvPicPr>
        <p:blipFill>
          <a:blip r:embed="rId3">
            <a:alphaModFix/>
          </a:blip>
          <a:stretch>
            <a:fillRect/>
          </a:stretch>
        </p:blipFill>
        <p:spPr>
          <a:xfrm rot="-2118919">
            <a:off x="208397" y="1966456"/>
            <a:ext cx="250858" cy="250863"/>
          </a:xfrm>
          <a:prstGeom prst="rect">
            <a:avLst/>
          </a:prstGeom>
          <a:noFill/>
          <a:ln>
            <a:noFill/>
          </a:ln>
        </p:spPr>
      </p:pic>
      <p:pic>
        <p:nvPicPr>
          <p:cNvPr id="392" name="Google Shape;392;p55"/>
          <p:cNvPicPr preferRelativeResize="0"/>
          <p:nvPr/>
        </p:nvPicPr>
        <p:blipFill>
          <a:blip r:embed="rId3">
            <a:alphaModFix/>
          </a:blip>
          <a:stretch>
            <a:fillRect/>
          </a:stretch>
        </p:blipFill>
        <p:spPr>
          <a:xfrm rot="-2118919">
            <a:off x="208397" y="2552156"/>
            <a:ext cx="250858" cy="250863"/>
          </a:xfrm>
          <a:prstGeom prst="rect">
            <a:avLst/>
          </a:prstGeom>
          <a:noFill/>
          <a:ln>
            <a:noFill/>
          </a:ln>
        </p:spPr>
      </p:pic>
      <p:pic>
        <p:nvPicPr>
          <p:cNvPr id="393" name="Google Shape;393;p55"/>
          <p:cNvPicPr preferRelativeResize="0"/>
          <p:nvPr/>
        </p:nvPicPr>
        <p:blipFill>
          <a:blip r:embed="rId3">
            <a:alphaModFix/>
          </a:blip>
          <a:stretch>
            <a:fillRect/>
          </a:stretch>
        </p:blipFill>
        <p:spPr>
          <a:xfrm rot="-2118919">
            <a:off x="208397" y="3137856"/>
            <a:ext cx="250858" cy="2508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97" name="Shape 397"/>
        <p:cNvGrpSpPr/>
        <p:nvPr/>
      </p:nvGrpSpPr>
      <p:grpSpPr>
        <a:xfrm>
          <a:off x="0" y="0"/>
          <a:ext cx="0" cy="0"/>
          <a:chOff x="0" y="0"/>
          <a:chExt cx="0" cy="0"/>
        </a:xfrm>
      </p:grpSpPr>
      <p:sp>
        <p:nvSpPr>
          <p:cNvPr id="398" name="Google Shape;398;p56"/>
          <p:cNvSpPr txBox="1"/>
          <p:nvPr>
            <p:ph type="title"/>
          </p:nvPr>
        </p:nvSpPr>
        <p:spPr>
          <a:xfrm>
            <a:off x="439275" y="753725"/>
            <a:ext cx="55698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Tildeling af udvalg</a:t>
            </a:r>
            <a:endParaRPr/>
          </a:p>
        </p:txBody>
      </p:sp>
      <p:pic>
        <p:nvPicPr>
          <p:cNvPr id="399" name="Google Shape;399;p56"/>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400" name="Google Shape;400;p56"/>
          <p:cNvPicPr preferRelativeResize="0"/>
          <p:nvPr/>
        </p:nvPicPr>
        <p:blipFill rotWithShape="1">
          <a:blip r:embed="rId4">
            <a:alphaModFix/>
          </a:blip>
          <a:srcRect b="0" l="0" r="0" t="0"/>
          <a:stretch/>
        </p:blipFill>
        <p:spPr>
          <a:xfrm>
            <a:off x="3336675" y="1834700"/>
            <a:ext cx="5283876" cy="2987649"/>
          </a:xfrm>
          <a:prstGeom prst="rect">
            <a:avLst/>
          </a:prstGeom>
          <a:noFill/>
          <a:ln>
            <a:noFill/>
          </a:ln>
        </p:spPr>
      </p:pic>
      <p:sp>
        <p:nvSpPr>
          <p:cNvPr id="401" name="Google Shape;401;p56"/>
          <p:cNvSpPr txBox="1"/>
          <p:nvPr/>
        </p:nvSpPr>
        <p:spPr>
          <a:xfrm>
            <a:off x="508675" y="1834700"/>
            <a:ext cx="22899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Tildelingen af udvalg til den ny-oprettede bruger kan foretages umiddelbart efter oprettelsen</a:t>
            </a:r>
            <a:endParaRPr sz="1300">
              <a:solidFill>
                <a:schemeClr val="dk1"/>
              </a:solidFill>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pic>
        <p:nvPicPr>
          <p:cNvPr id="402" name="Google Shape;402;p56"/>
          <p:cNvPicPr preferRelativeResize="0"/>
          <p:nvPr/>
        </p:nvPicPr>
        <p:blipFill>
          <a:blip r:embed="rId5">
            <a:alphaModFix/>
          </a:blip>
          <a:stretch>
            <a:fillRect/>
          </a:stretch>
        </p:blipFill>
        <p:spPr>
          <a:xfrm>
            <a:off x="4077575" y="2025425"/>
            <a:ext cx="3689677" cy="2302451"/>
          </a:xfrm>
          <a:prstGeom prst="rect">
            <a:avLst/>
          </a:prstGeom>
          <a:noFill/>
          <a:ln>
            <a:noFill/>
          </a:ln>
        </p:spPr>
      </p:pic>
      <p:cxnSp>
        <p:nvCxnSpPr>
          <p:cNvPr id="403" name="Google Shape;403;p56"/>
          <p:cNvCxnSpPr/>
          <p:nvPr/>
        </p:nvCxnSpPr>
        <p:spPr>
          <a:xfrm>
            <a:off x="2288825" y="2609975"/>
            <a:ext cx="2477700" cy="340800"/>
          </a:xfrm>
          <a:prstGeom prst="straightConnector1">
            <a:avLst/>
          </a:prstGeom>
          <a:noFill/>
          <a:ln cap="flat" cmpd="sng" w="76200">
            <a:solidFill>
              <a:schemeClr val="lt1"/>
            </a:solidFill>
            <a:prstDash val="solid"/>
            <a:round/>
            <a:headEnd len="med" w="med" type="none"/>
            <a:tailEnd len="med" w="med" type="triangle"/>
          </a:ln>
        </p:spPr>
      </p:cxnSp>
      <p:sp>
        <p:nvSpPr>
          <p:cNvPr id="404" name="Google Shape;404;p56"/>
          <p:cNvSpPr/>
          <p:nvPr/>
        </p:nvSpPr>
        <p:spPr>
          <a:xfrm>
            <a:off x="4679625" y="2854675"/>
            <a:ext cx="468900" cy="188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5" name="Google Shape;405;p56"/>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409" name="Shape 409"/>
        <p:cNvGrpSpPr/>
        <p:nvPr/>
      </p:nvGrpSpPr>
      <p:grpSpPr>
        <a:xfrm>
          <a:off x="0" y="0"/>
          <a:ext cx="0" cy="0"/>
          <a:chOff x="0" y="0"/>
          <a:chExt cx="0" cy="0"/>
        </a:xfrm>
      </p:grpSpPr>
      <p:sp>
        <p:nvSpPr>
          <p:cNvPr id="410" name="Google Shape;410;p57"/>
          <p:cNvSpPr txBox="1"/>
          <p:nvPr>
            <p:ph type="title"/>
          </p:nvPr>
        </p:nvSpPr>
        <p:spPr>
          <a:xfrm>
            <a:off x="439275" y="753725"/>
            <a:ext cx="55698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Tildeling af udvalg</a:t>
            </a:r>
            <a:endParaRPr/>
          </a:p>
        </p:txBody>
      </p:sp>
      <p:pic>
        <p:nvPicPr>
          <p:cNvPr id="411" name="Google Shape;411;p57"/>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412" name="Google Shape;412;p57"/>
          <p:cNvPicPr preferRelativeResize="0"/>
          <p:nvPr/>
        </p:nvPicPr>
        <p:blipFill rotWithShape="1">
          <a:blip r:embed="rId4">
            <a:alphaModFix/>
          </a:blip>
          <a:srcRect b="0" l="0" r="0" t="0"/>
          <a:stretch/>
        </p:blipFill>
        <p:spPr>
          <a:xfrm>
            <a:off x="3336675" y="1834700"/>
            <a:ext cx="5283876" cy="2987649"/>
          </a:xfrm>
          <a:prstGeom prst="rect">
            <a:avLst/>
          </a:prstGeom>
          <a:noFill/>
          <a:ln>
            <a:noFill/>
          </a:ln>
        </p:spPr>
      </p:pic>
      <p:sp>
        <p:nvSpPr>
          <p:cNvPr id="413" name="Google Shape;413;p57"/>
          <p:cNvSpPr txBox="1"/>
          <p:nvPr/>
        </p:nvSpPr>
        <p:spPr>
          <a:xfrm>
            <a:off x="508675" y="1834700"/>
            <a:ext cx="22899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Scroll ned på siden til du finder “Udvalg” og klik på “Rediger”</a:t>
            </a:r>
            <a:endParaRPr sz="1300">
              <a:solidFill>
                <a:schemeClr val="dk1"/>
              </a:solidFill>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sp>
        <p:nvSpPr>
          <p:cNvPr id="414" name="Google Shape;414;p57"/>
          <p:cNvSpPr/>
          <p:nvPr/>
        </p:nvSpPr>
        <p:spPr>
          <a:xfrm>
            <a:off x="4679625" y="2854675"/>
            <a:ext cx="468900" cy="188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 name="Google Shape;415;p57"/>
          <p:cNvPicPr preferRelativeResize="0"/>
          <p:nvPr/>
        </p:nvPicPr>
        <p:blipFill>
          <a:blip r:embed="rId5">
            <a:alphaModFix/>
          </a:blip>
          <a:stretch>
            <a:fillRect/>
          </a:stretch>
        </p:blipFill>
        <p:spPr>
          <a:xfrm>
            <a:off x="4077600" y="2008978"/>
            <a:ext cx="3690173" cy="2288324"/>
          </a:xfrm>
          <a:prstGeom prst="rect">
            <a:avLst/>
          </a:prstGeom>
          <a:noFill/>
          <a:ln>
            <a:noFill/>
          </a:ln>
        </p:spPr>
      </p:pic>
      <p:cxnSp>
        <p:nvCxnSpPr>
          <p:cNvPr id="416" name="Google Shape;416;p57"/>
          <p:cNvCxnSpPr/>
          <p:nvPr/>
        </p:nvCxnSpPr>
        <p:spPr>
          <a:xfrm rot="10800000">
            <a:off x="6993800" y="3135025"/>
            <a:ext cx="1580400" cy="25500"/>
          </a:xfrm>
          <a:prstGeom prst="straightConnector1">
            <a:avLst/>
          </a:prstGeom>
          <a:noFill/>
          <a:ln cap="flat" cmpd="sng" w="76200">
            <a:solidFill>
              <a:srgbClr val="003253"/>
            </a:solidFill>
            <a:prstDash val="solid"/>
            <a:round/>
            <a:headEnd len="med" w="med" type="none"/>
            <a:tailEnd len="med" w="med" type="triangle"/>
          </a:ln>
        </p:spPr>
      </p:cxnSp>
      <p:pic>
        <p:nvPicPr>
          <p:cNvPr id="417" name="Google Shape;417;p57"/>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421" name="Shape 421"/>
        <p:cNvGrpSpPr/>
        <p:nvPr/>
      </p:nvGrpSpPr>
      <p:grpSpPr>
        <a:xfrm>
          <a:off x="0" y="0"/>
          <a:ext cx="0" cy="0"/>
          <a:chOff x="0" y="0"/>
          <a:chExt cx="0" cy="0"/>
        </a:xfrm>
      </p:grpSpPr>
      <p:sp>
        <p:nvSpPr>
          <p:cNvPr id="422" name="Google Shape;422;p58"/>
          <p:cNvSpPr txBox="1"/>
          <p:nvPr>
            <p:ph type="title"/>
          </p:nvPr>
        </p:nvSpPr>
        <p:spPr>
          <a:xfrm>
            <a:off x="439275" y="753725"/>
            <a:ext cx="55698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Tildeling af udvalg</a:t>
            </a:r>
            <a:endParaRPr/>
          </a:p>
        </p:txBody>
      </p:sp>
      <p:pic>
        <p:nvPicPr>
          <p:cNvPr id="423" name="Google Shape;423;p58"/>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424" name="Google Shape;424;p58"/>
          <p:cNvPicPr preferRelativeResize="0"/>
          <p:nvPr/>
        </p:nvPicPr>
        <p:blipFill rotWithShape="1">
          <a:blip r:embed="rId4">
            <a:alphaModFix/>
          </a:blip>
          <a:srcRect b="0" l="0" r="0" t="0"/>
          <a:stretch/>
        </p:blipFill>
        <p:spPr>
          <a:xfrm>
            <a:off x="3336675" y="1834700"/>
            <a:ext cx="5283876" cy="2987649"/>
          </a:xfrm>
          <a:prstGeom prst="rect">
            <a:avLst/>
          </a:prstGeom>
          <a:noFill/>
          <a:ln>
            <a:noFill/>
          </a:ln>
        </p:spPr>
      </p:pic>
      <p:sp>
        <p:nvSpPr>
          <p:cNvPr id="425" name="Google Shape;425;p58"/>
          <p:cNvSpPr txBox="1"/>
          <p:nvPr/>
        </p:nvSpPr>
        <p:spPr>
          <a:xfrm>
            <a:off x="544350" y="1518650"/>
            <a:ext cx="22899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Har du oprettet flere brugere - og ønsker du at tilføje alle de nyoprettede brugere samtidig kan du fra forsiden af Prepare klikke på “Udvalg” </a:t>
            </a:r>
            <a:endParaRPr sz="1300">
              <a:solidFill>
                <a:schemeClr val="dk1"/>
              </a:solidFill>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cxnSp>
        <p:nvCxnSpPr>
          <p:cNvPr id="426" name="Google Shape;426;p58"/>
          <p:cNvCxnSpPr/>
          <p:nvPr/>
        </p:nvCxnSpPr>
        <p:spPr>
          <a:xfrm>
            <a:off x="1854825" y="2849550"/>
            <a:ext cx="2268600" cy="30600"/>
          </a:xfrm>
          <a:prstGeom prst="straightConnector1">
            <a:avLst/>
          </a:prstGeom>
          <a:noFill/>
          <a:ln cap="flat" cmpd="sng" w="76200">
            <a:solidFill>
              <a:schemeClr val="lt1"/>
            </a:solidFill>
            <a:prstDash val="solid"/>
            <a:round/>
            <a:headEnd len="med" w="med" type="none"/>
            <a:tailEnd len="med" w="med" type="triangle"/>
          </a:ln>
        </p:spPr>
      </p:cxnSp>
      <p:pic>
        <p:nvPicPr>
          <p:cNvPr id="427" name="Google Shape;427;p58"/>
          <p:cNvPicPr preferRelativeResize="0"/>
          <p:nvPr/>
        </p:nvPicPr>
        <p:blipFill>
          <a:blip r:embed="rId5">
            <a:alphaModFix/>
          </a:blip>
          <a:stretch>
            <a:fillRect/>
          </a:stretch>
        </p:blipFill>
        <p:spPr>
          <a:xfrm>
            <a:off x="4123425" y="2028000"/>
            <a:ext cx="3626573" cy="2294776"/>
          </a:xfrm>
          <a:prstGeom prst="rect">
            <a:avLst/>
          </a:prstGeom>
          <a:noFill/>
          <a:ln>
            <a:noFill/>
          </a:ln>
        </p:spPr>
      </p:pic>
      <p:pic>
        <p:nvPicPr>
          <p:cNvPr id="428" name="Google Shape;428;p58"/>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432" name="Shape 432"/>
        <p:cNvGrpSpPr/>
        <p:nvPr/>
      </p:nvGrpSpPr>
      <p:grpSpPr>
        <a:xfrm>
          <a:off x="0" y="0"/>
          <a:ext cx="0" cy="0"/>
          <a:chOff x="0" y="0"/>
          <a:chExt cx="0" cy="0"/>
        </a:xfrm>
      </p:grpSpPr>
      <p:sp>
        <p:nvSpPr>
          <p:cNvPr id="433" name="Google Shape;433;p59"/>
          <p:cNvSpPr txBox="1"/>
          <p:nvPr>
            <p:ph type="title"/>
          </p:nvPr>
        </p:nvSpPr>
        <p:spPr>
          <a:xfrm>
            <a:off x="439275" y="753725"/>
            <a:ext cx="55698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Tildeling af udvalg</a:t>
            </a:r>
            <a:endParaRPr/>
          </a:p>
        </p:txBody>
      </p:sp>
      <p:pic>
        <p:nvPicPr>
          <p:cNvPr id="434" name="Google Shape;434;p59"/>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435" name="Google Shape;435;p59"/>
          <p:cNvPicPr preferRelativeResize="0"/>
          <p:nvPr/>
        </p:nvPicPr>
        <p:blipFill rotWithShape="1">
          <a:blip r:embed="rId4">
            <a:alphaModFix/>
          </a:blip>
          <a:srcRect b="0" l="0" r="0" t="0"/>
          <a:stretch/>
        </p:blipFill>
        <p:spPr>
          <a:xfrm>
            <a:off x="3336675" y="1834700"/>
            <a:ext cx="5283876" cy="2987649"/>
          </a:xfrm>
          <a:prstGeom prst="rect">
            <a:avLst/>
          </a:prstGeom>
          <a:noFill/>
          <a:ln>
            <a:noFill/>
          </a:ln>
        </p:spPr>
      </p:pic>
      <p:sp>
        <p:nvSpPr>
          <p:cNvPr id="436" name="Google Shape;436;p59"/>
          <p:cNvSpPr txBox="1"/>
          <p:nvPr/>
        </p:nvSpPr>
        <p:spPr>
          <a:xfrm>
            <a:off x="518875" y="1768425"/>
            <a:ext cx="22899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Vælg herefter det udvalg, du ønsker at tildele de nyoprettede brugere i listen over udvalg</a:t>
            </a:r>
            <a:endParaRPr sz="1300">
              <a:solidFill>
                <a:schemeClr val="dk1"/>
              </a:solidFill>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pic>
        <p:nvPicPr>
          <p:cNvPr id="437" name="Google Shape;437;p59"/>
          <p:cNvPicPr preferRelativeResize="0"/>
          <p:nvPr/>
        </p:nvPicPr>
        <p:blipFill>
          <a:blip r:embed="rId5">
            <a:alphaModFix/>
          </a:blip>
          <a:stretch>
            <a:fillRect/>
          </a:stretch>
        </p:blipFill>
        <p:spPr>
          <a:xfrm>
            <a:off x="4123425" y="2033125"/>
            <a:ext cx="3608550" cy="2274376"/>
          </a:xfrm>
          <a:prstGeom prst="rect">
            <a:avLst/>
          </a:prstGeom>
          <a:noFill/>
          <a:ln>
            <a:noFill/>
          </a:ln>
        </p:spPr>
      </p:pic>
      <p:cxnSp>
        <p:nvCxnSpPr>
          <p:cNvPr id="438" name="Google Shape;438;p59"/>
          <p:cNvCxnSpPr/>
          <p:nvPr/>
        </p:nvCxnSpPr>
        <p:spPr>
          <a:xfrm>
            <a:off x="2481850" y="2762900"/>
            <a:ext cx="2268600" cy="30600"/>
          </a:xfrm>
          <a:prstGeom prst="straightConnector1">
            <a:avLst/>
          </a:prstGeom>
          <a:noFill/>
          <a:ln cap="flat" cmpd="sng" w="76200">
            <a:solidFill>
              <a:schemeClr val="lt1"/>
            </a:solidFill>
            <a:prstDash val="solid"/>
            <a:round/>
            <a:headEnd len="med" w="med" type="none"/>
            <a:tailEnd len="med" w="med" type="triangle"/>
          </a:ln>
        </p:spPr>
      </p:cxnSp>
      <p:pic>
        <p:nvPicPr>
          <p:cNvPr id="439" name="Google Shape;439;p59"/>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443" name="Shape 443"/>
        <p:cNvGrpSpPr/>
        <p:nvPr/>
      </p:nvGrpSpPr>
      <p:grpSpPr>
        <a:xfrm>
          <a:off x="0" y="0"/>
          <a:ext cx="0" cy="0"/>
          <a:chOff x="0" y="0"/>
          <a:chExt cx="0" cy="0"/>
        </a:xfrm>
      </p:grpSpPr>
      <p:sp>
        <p:nvSpPr>
          <p:cNvPr id="444" name="Google Shape;444;p60"/>
          <p:cNvSpPr txBox="1"/>
          <p:nvPr>
            <p:ph type="title"/>
          </p:nvPr>
        </p:nvSpPr>
        <p:spPr>
          <a:xfrm>
            <a:off x="439275" y="753725"/>
            <a:ext cx="55698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a:t>Tildeling af udvalg</a:t>
            </a:r>
            <a:endParaRPr/>
          </a:p>
        </p:txBody>
      </p:sp>
      <p:pic>
        <p:nvPicPr>
          <p:cNvPr id="445" name="Google Shape;445;p60"/>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446" name="Google Shape;446;p60"/>
          <p:cNvPicPr preferRelativeResize="0"/>
          <p:nvPr/>
        </p:nvPicPr>
        <p:blipFill rotWithShape="1">
          <a:blip r:embed="rId4">
            <a:alphaModFix/>
          </a:blip>
          <a:srcRect b="0" l="0" r="0" t="0"/>
          <a:stretch/>
        </p:blipFill>
        <p:spPr>
          <a:xfrm>
            <a:off x="3336675" y="1834700"/>
            <a:ext cx="5283876" cy="2987649"/>
          </a:xfrm>
          <a:prstGeom prst="rect">
            <a:avLst/>
          </a:prstGeom>
          <a:noFill/>
          <a:ln>
            <a:noFill/>
          </a:ln>
        </p:spPr>
      </p:pic>
      <p:sp>
        <p:nvSpPr>
          <p:cNvPr id="447" name="Google Shape;447;p60"/>
          <p:cNvSpPr txBox="1"/>
          <p:nvPr/>
        </p:nvSpPr>
        <p:spPr>
          <a:xfrm>
            <a:off x="518875" y="1768425"/>
            <a:ext cx="22899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Klik på “Rediger” og du har herefter mulighed for at tildele samtlige af de nyoprettede brugere en rolle i udvalget samtidig </a:t>
            </a:r>
            <a:endParaRPr sz="1300">
              <a:solidFill>
                <a:schemeClr val="dk1"/>
              </a:solidFill>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pic>
        <p:nvPicPr>
          <p:cNvPr id="448" name="Google Shape;448;p60"/>
          <p:cNvPicPr preferRelativeResize="0"/>
          <p:nvPr/>
        </p:nvPicPr>
        <p:blipFill>
          <a:blip r:embed="rId5">
            <a:alphaModFix/>
          </a:blip>
          <a:stretch>
            <a:fillRect/>
          </a:stretch>
        </p:blipFill>
        <p:spPr>
          <a:xfrm>
            <a:off x="4097950" y="2035575"/>
            <a:ext cx="3671849" cy="2276973"/>
          </a:xfrm>
          <a:prstGeom prst="rect">
            <a:avLst/>
          </a:prstGeom>
          <a:noFill/>
          <a:ln>
            <a:noFill/>
          </a:ln>
        </p:spPr>
      </p:pic>
      <p:cxnSp>
        <p:nvCxnSpPr>
          <p:cNvPr id="449" name="Google Shape;449;p60"/>
          <p:cNvCxnSpPr/>
          <p:nvPr/>
        </p:nvCxnSpPr>
        <p:spPr>
          <a:xfrm>
            <a:off x="4520925" y="3226775"/>
            <a:ext cx="2268600" cy="30600"/>
          </a:xfrm>
          <a:prstGeom prst="straightConnector1">
            <a:avLst/>
          </a:prstGeom>
          <a:noFill/>
          <a:ln cap="flat" cmpd="sng" w="76200">
            <a:solidFill>
              <a:srgbClr val="003253"/>
            </a:solidFill>
            <a:prstDash val="solid"/>
            <a:round/>
            <a:headEnd len="med" w="med" type="none"/>
            <a:tailEnd len="med" w="med" type="triangle"/>
          </a:ln>
        </p:spPr>
      </p:cxnSp>
      <p:pic>
        <p:nvPicPr>
          <p:cNvPr id="450" name="Google Shape;450;p60"/>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3253"/>
        </a:solidFill>
      </p:bgPr>
    </p:bg>
    <p:spTree>
      <p:nvGrpSpPr>
        <p:cNvPr id="235" name="Shape 235"/>
        <p:cNvGrpSpPr/>
        <p:nvPr/>
      </p:nvGrpSpPr>
      <p:grpSpPr>
        <a:xfrm>
          <a:off x="0" y="0"/>
          <a:ext cx="0" cy="0"/>
          <a:chOff x="0" y="0"/>
          <a:chExt cx="0" cy="0"/>
        </a:xfrm>
      </p:grpSpPr>
      <p:sp>
        <p:nvSpPr>
          <p:cNvPr id="236" name="Google Shape;236;p43"/>
          <p:cNvSpPr txBox="1"/>
          <p:nvPr>
            <p:ph type="title"/>
          </p:nvPr>
        </p:nvSpPr>
        <p:spPr>
          <a:xfrm>
            <a:off x="338425" y="35730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solidFill>
                  <a:schemeClr val="lt1"/>
                </a:solidFill>
              </a:rPr>
              <a:t>Efter webinaret vil I få</a:t>
            </a:r>
            <a:endParaRPr>
              <a:solidFill>
                <a:schemeClr val="lt1"/>
              </a:solidFill>
            </a:endParaRPr>
          </a:p>
        </p:txBody>
      </p:sp>
      <p:pic>
        <p:nvPicPr>
          <p:cNvPr id="237" name="Google Shape;237;p43"/>
          <p:cNvPicPr preferRelativeResize="0"/>
          <p:nvPr/>
        </p:nvPicPr>
        <p:blipFill>
          <a:blip r:embed="rId3">
            <a:alphaModFix/>
          </a:blip>
          <a:stretch>
            <a:fillRect/>
          </a:stretch>
        </p:blipFill>
        <p:spPr>
          <a:xfrm>
            <a:off x="6955850" y="304800"/>
            <a:ext cx="1846050" cy="1846050"/>
          </a:xfrm>
          <a:prstGeom prst="rect">
            <a:avLst/>
          </a:prstGeom>
          <a:noFill/>
          <a:ln>
            <a:noFill/>
          </a:ln>
        </p:spPr>
      </p:pic>
      <p:pic>
        <p:nvPicPr>
          <p:cNvPr id="238" name="Google Shape;238;p43"/>
          <p:cNvPicPr preferRelativeResize="0"/>
          <p:nvPr/>
        </p:nvPicPr>
        <p:blipFill>
          <a:blip r:embed="rId4">
            <a:alphaModFix/>
          </a:blip>
          <a:stretch>
            <a:fillRect/>
          </a:stretch>
        </p:blipFill>
        <p:spPr>
          <a:xfrm>
            <a:off x="7458575" y="3795625"/>
            <a:ext cx="1596175" cy="1596175"/>
          </a:xfrm>
          <a:prstGeom prst="rect">
            <a:avLst/>
          </a:prstGeom>
          <a:noFill/>
          <a:ln>
            <a:noFill/>
          </a:ln>
        </p:spPr>
      </p:pic>
      <p:sp>
        <p:nvSpPr>
          <p:cNvPr id="239" name="Google Shape;239;p43"/>
          <p:cNvSpPr txBox="1"/>
          <p:nvPr>
            <p:ph type="title"/>
          </p:nvPr>
        </p:nvSpPr>
        <p:spPr>
          <a:xfrm>
            <a:off x="1758825" y="1565763"/>
            <a:ext cx="50463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sz="1600">
                <a:solidFill>
                  <a:schemeClr val="lt1"/>
                </a:solidFill>
              </a:rPr>
              <a:t>Tilsendt en videooptagelse af webinaret, så I kan gense det</a:t>
            </a:r>
            <a:endParaRPr sz="1600">
              <a:solidFill>
                <a:schemeClr val="lt1"/>
              </a:solidFill>
            </a:endParaRPr>
          </a:p>
        </p:txBody>
      </p:sp>
      <p:sp>
        <p:nvSpPr>
          <p:cNvPr id="240" name="Google Shape;240;p43"/>
          <p:cNvSpPr txBox="1"/>
          <p:nvPr>
            <p:ph type="title"/>
          </p:nvPr>
        </p:nvSpPr>
        <p:spPr>
          <a:xfrm>
            <a:off x="1758825" y="2536188"/>
            <a:ext cx="50463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sz="1600">
                <a:solidFill>
                  <a:schemeClr val="lt1"/>
                </a:solidFill>
              </a:rPr>
              <a:t>Mulighed for at downloade slideshowet </a:t>
            </a:r>
            <a:endParaRPr sz="1600">
              <a:solidFill>
                <a:schemeClr val="lt1"/>
              </a:solidFill>
            </a:endParaRPr>
          </a:p>
        </p:txBody>
      </p:sp>
      <p:pic>
        <p:nvPicPr>
          <p:cNvPr id="241" name="Google Shape;241;p43"/>
          <p:cNvPicPr preferRelativeResize="0"/>
          <p:nvPr/>
        </p:nvPicPr>
        <p:blipFill>
          <a:blip r:embed="rId3">
            <a:alphaModFix/>
          </a:blip>
          <a:stretch>
            <a:fillRect/>
          </a:stretch>
        </p:blipFill>
        <p:spPr>
          <a:xfrm rot="-2068327">
            <a:off x="1282260" y="1820510"/>
            <a:ext cx="268231" cy="268231"/>
          </a:xfrm>
          <a:prstGeom prst="rect">
            <a:avLst/>
          </a:prstGeom>
          <a:noFill/>
          <a:ln>
            <a:noFill/>
          </a:ln>
        </p:spPr>
      </p:pic>
      <p:pic>
        <p:nvPicPr>
          <p:cNvPr id="242" name="Google Shape;242;p43"/>
          <p:cNvPicPr preferRelativeResize="0"/>
          <p:nvPr/>
        </p:nvPicPr>
        <p:blipFill>
          <a:blip r:embed="rId3">
            <a:alphaModFix/>
          </a:blip>
          <a:stretch>
            <a:fillRect/>
          </a:stretch>
        </p:blipFill>
        <p:spPr>
          <a:xfrm rot="-2068327">
            <a:off x="1282260" y="2793472"/>
            <a:ext cx="268231" cy="268231"/>
          </a:xfrm>
          <a:prstGeom prst="rect">
            <a:avLst/>
          </a:prstGeom>
          <a:noFill/>
          <a:ln>
            <a:noFill/>
          </a:ln>
        </p:spPr>
      </p:pic>
      <p:pic>
        <p:nvPicPr>
          <p:cNvPr id="243" name="Google Shape;243;p43"/>
          <p:cNvPicPr preferRelativeResize="0"/>
          <p:nvPr/>
        </p:nvPicPr>
        <p:blipFill>
          <a:blip r:embed="rId5">
            <a:alphaModFix/>
          </a:blip>
          <a:stretch>
            <a:fillRect/>
          </a:stretch>
        </p:blipFill>
        <p:spPr>
          <a:xfrm>
            <a:off x="275300" y="4681526"/>
            <a:ext cx="1714601" cy="345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61"/>
          <p:cNvPicPr preferRelativeResize="0"/>
          <p:nvPr/>
        </p:nvPicPr>
        <p:blipFill rotWithShape="1">
          <a:blip r:embed="rId3">
            <a:alphaModFix/>
          </a:blip>
          <a:srcRect b="0" l="0" r="0" t="0"/>
          <a:stretch/>
        </p:blipFill>
        <p:spPr>
          <a:xfrm>
            <a:off x="134075" y="1810975"/>
            <a:ext cx="4423373" cy="2501101"/>
          </a:xfrm>
          <a:prstGeom prst="rect">
            <a:avLst/>
          </a:prstGeom>
          <a:noFill/>
          <a:ln>
            <a:noFill/>
          </a:ln>
        </p:spPr>
      </p:pic>
      <p:pic>
        <p:nvPicPr>
          <p:cNvPr id="456" name="Google Shape;456;p61"/>
          <p:cNvPicPr preferRelativeResize="0"/>
          <p:nvPr/>
        </p:nvPicPr>
        <p:blipFill>
          <a:blip r:embed="rId4">
            <a:alphaModFix/>
          </a:blip>
          <a:stretch>
            <a:fillRect/>
          </a:stretch>
        </p:blipFill>
        <p:spPr>
          <a:xfrm>
            <a:off x="160899" y="4748856"/>
            <a:ext cx="1859951" cy="374225"/>
          </a:xfrm>
          <a:prstGeom prst="rect">
            <a:avLst/>
          </a:prstGeom>
          <a:noFill/>
          <a:ln>
            <a:noFill/>
          </a:ln>
        </p:spPr>
      </p:pic>
      <p:sp>
        <p:nvSpPr>
          <p:cNvPr id="457" name="Google Shape;457;p61"/>
          <p:cNvSpPr txBox="1"/>
          <p:nvPr>
            <p:ph type="ctrTitle"/>
          </p:nvPr>
        </p:nvSpPr>
        <p:spPr>
          <a:xfrm>
            <a:off x="2357300" y="140150"/>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sz="2500"/>
              <a:t>Fra Prepare</a:t>
            </a:r>
            <a:endParaRPr sz="2500"/>
          </a:p>
        </p:txBody>
      </p:sp>
      <p:sp>
        <p:nvSpPr>
          <p:cNvPr id="458" name="Google Shape;458;p61"/>
          <p:cNvSpPr txBox="1"/>
          <p:nvPr/>
        </p:nvSpPr>
        <p:spPr>
          <a:xfrm>
            <a:off x="5180550" y="2009825"/>
            <a:ext cx="3996600" cy="3179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t/>
            </a:r>
            <a:endParaRPr b="1" sz="1300">
              <a:solidFill>
                <a:srgbClr val="003253"/>
              </a:solidFill>
              <a:latin typeface="Ubuntu"/>
              <a:ea typeface="Ubuntu"/>
              <a:cs typeface="Ubuntu"/>
              <a:sym typeface="Ubuntu"/>
            </a:endParaRPr>
          </a:p>
        </p:txBody>
      </p:sp>
      <p:sp>
        <p:nvSpPr>
          <p:cNvPr id="459" name="Google Shape;459;p61"/>
          <p:cNvSpPr txBox="1"/>
          <p:nvPr>
            <p:ph type="ctrTitle"/>
          </p:nvPr>
        </p:nvSpPr>
        <p:spPr>
          <a:xfrm>
            <a:off x="4572000" y="140150"/>
            <a:ext cx="48054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sz="2500">
                <a:solidFill>
                  <a:srgbClr val="003253"/>
                </a:solidFill>
              </a:rPr>
              <a:t>Til brugeradministrationen</a:t>
            </a:r>
            <a:endParaRPr sz="2500">
              <a:solidFill>
                <a:srgbClr val="003253"/>
              </a:solidFill>
            </a:endParaRPr>
          </a:p>
        </p:txBody>
      </p:sp>
      <p:pic>
        <p:nvPicPr>
          <p:cNvPr id="460" name="Google Shape;460;p61"/>
          <p:cNvPicPr preferRelativeResize="0"/>
          <p:nvPr/>
        </p:nvPicPr>
        <p:blipFill rotWithShape="1">
          <a:blip r:embed="rId3">
            <a:alphaModFix/>
          </a:blip>
          <a:srcRect b="0" l="0" r="0" t="0"/>
          <a:stretch/>
        </p:blipFill>
        <p:spPr>
          <a:xfrm>
            <a:off x="4763013" y="1810975"/>
            <a:ext cx="4423373" cy="2501101"/>
          </a:xfrm>
          <a:prstGeom prst="rect">
            <a:avLst/>
          </a:prstGeom>
          <a:noFill/>
          <a:ln>
            <a:noFill/>
          </a:ln>
        </p:spPr>
      </p:pic>
      <p:pic>
        <p:nvPicPr>
          <p:cNvPr id="461" name="Google Shape;461;p61"/>
          <p:cNvPicPr preferRelativeResize="0"/>
          <p:nvPr/>
        </p:nvPicPr>
        <p:blipFill>
          <a:blip r:embed="rId5">
            <a:alphaModFix/>
          </a:blip>
          <a:stretch>
            <a:fillRect/>
          </a:stretch>
        </p:blipFill>
        <p:spPr>
          <a:xfrm>
            <a:off x="785050" y="1969700"/>
            <a:ext cx="3060808" cy="1898050"/>
          </a:xfrm>
          <a:prstGeom prst="rect">
            <a:avLst/>
          </a:prstGeom>
          <a:noFill/>
          <a:ln>
            <a:noFill/>
          </a:ln>
        </p:spPr>
      </p:pic>
      <p:pic>
        <p:nvPicPr>
          <p:cNvPr id="462" name="Google Shape;462;p61"/>
          <p:cNvPicPr preferRelativeResize="0"/>
          <p:nvPr/>
        </p:nvPicPr>
        <p:blipFill>
          <a:blip r:embed="rId6">
            <a:alphaModFix/>
          </a:blip>
          <a:stretch>
            <a:fillRect/>
          </a:stretch>
        </p:blipFill>
        <p:spPr>
          <a:xfrm>
            <a:off x="5398375" y="1969687"/>
            <a:ext cx="3060803" cy="1898069"/>
          </a:xfrm>
          <a:prstGeom prst="rect">
            <a:avLst/>
          </a:prstGeom>
          <a:noFill/>
          <a:ln>
            <a:noFill/>
          </a:ln>
        </p:spPr>
      </p:pic>
      <p:cxnSp>
        <p:nvCxnSpPr>
          <p:cNvPr id="463" name="Google Shape;463;p61"/>
          <p:cNvCxnSpPr/>
          <p:nvPr/>
        </p:nvCxnSpPr>
        <p:spPr>
          <a:xfrm>
            <a:off x="4079525" y="3056425"/>
            <a:ext cx="1155900" cy="10200"/>
          </a:xfrm>
          <a:prstGeom prst="straightConnector1">
            <a:avLst/>
          </a:prstGeom>
          <a:noFill/>
          <a:ln cap="flat" cmpd="sng" w="76200">
            <a:solidFill>
              <a:srgbClr val="003253"/>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135575" y="4812147"/>
            <a:ext cx="1269924" cy="255525"/>
          </a:xfrm>
          <a:prstGeom prst="rect">
            <a:avLst/>
          </a:prstGeom>
          <a:noFill/>
          <a:ln>
            <a:noFill/>
          </a:ln>
        </p:spPr>
      </p:pic>
      <p:sp>
        <p:nvSpPr>
          <p:cNvPr id="469" name="Google Shape;469;p62"/>
          <p:cNvSpPr txBox="1"/>
          <p:nvPr>
            <p:ph idx="1" type="body"/>
          </p:nvPr>
        </p:nvSpPr>
        <p:spPr>
          <a:xfrm>
            <a:off x="795575" y="1839425"/>
            <a:ext cx="3595800" cy="1997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b="1" lang="en-GB" sz="1400"/>
              <a:t>Fra forsiden af Prepare klikker du på “brugere” i venstremenuen</a:t>
            </a:r>
            <a:endParaRPr b="1" sz="1400"/>
          </a:p>
          <a:p>
            <a:pPr indent="0" lvl="0" marL="0" rtl="0" algn="l">
              <a:lnSpc>
                <a:spcPct val="150000"/>
              </a:lnSpc>
              <a:spcBef>
                <a:spcPts val="1200"/>
              </a:spcBef>
              <a:spcAft>
                <a:spcPts val="1200"/>
              </a:spcAft>
              <a:buNone/>
            </a:pPr>
            <a:r>
              <a:rPr b="1" lang="en-GB" sz="1400"/>
              <a:t>Klik herefter på “Se status på alle brugere”, hvorefter du vil blive ført videre til brugeradministrationen</a:t>
            </a:r>
            <a:endParaRPr b="1" sz="1400"/>
          </a:p>
        </p:txBody>
      </p:sp>
      <p:pic>
        <p:nvPicPr>
          <p:cNvPr id="470" name="Google Shape;470;p62"/>
          <p:cNvPicPr preferRelativeResize="0"/>
          <p:nvPr/>
        </p:nvPicPr>
        <p:blipFill>
          <a:blip r:embed="rId4">
            <a:alphaModFix/>
          </a:blip>
          <a:stretch>
            <a:fillRect/>
          </a:stretch>
        </p:blipFill>
        <p:spPr>
          <a:xfrm rot="-2039065">
            <a:off x="423141" y="2020265"/>
            <a:ext cx="237871" cy="237868"/>
          </a:xfrm>
          <a:prstGeom prst="rect">
            <a:avLst/>
          </a:prstGeom>
          <a:noFill/>
          <a:ln>
            <a:noFill/>
          </a:ln>
        </p:spPr>
      </p:pic>
      <p:pic>
        <p:nvPicPr>
          <p:cNvPr id="471" name="Google Shape;471;p62"/>
          <p:cNvPicPr preferRelativeResize="0"/>
          <p:nvPr/>
        </p:nvPicPr>
        <p:blipFill>
          <a:blip r:embed="rId4">
            <a:alphaModFix/>
          </a:blip>
          <a:stretch>
            <a:fillRect/>
          </a:stretch>
        </p:blipFill>
        <p:spPr>
          <a:xfrm rot="-2039190">
            <a:off x="461182" y="3009416"/>
            <a:ext cx="243386" cy="243393"/>
          </a:xfrm>
          <a:prstGeom prst="rect">
            <a:avLst/>
          </a:prstGeom>
          <a:noFill/>
          <a:ln>
            <a:noFill/>
          </a:ln>
        </p:spPr>
      </p:pic>
      <p:sp>
        <p:nvSpPr>
          <p:cNvPr id="472" name="Google Shape;472;p62"/>
          <p:cNvSpPr txBox="1"/>
          <p:nvPr>
            <p:ph type="ctrTitle"/>
          </p:nvPr>
        </p:nvSpPr>
        <p:spPr>
          <a:xfrm>
            <a:off x="305350" y="622700"/>
            <a:ext cx="4012200" cy="62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Fremsøg brugere i brugeradministrationen</a:t>
            </a:r>
            <a:endParaRPr/>
          </a:p>
        </p:txBody>
      </p:sp>
      <p:pic>
        <p:nvPicPr>
          <p:cNvPr id="473" name="Google Shape;473;p62"/>
          <p:cNvPicPr preferRelativeResize="0"/>
          <p:nvPr/>
        </p:nvPicPr>
        <p:blipFill rotWithShape="1">
          <a:blip r:embed="rId5">
            <a:alphaModFix/>
          </a:blip>
          <a:srcRect b="0" l="0" r="0" t="0"/>
          <a:stretch/>
        </p:blipFill>
        <p:spPr>
          <a:xfrm>
            <a:off x="4435150" y="1377176"/>
            <a:ext cx="4941348" cy="2793973"/>
          </a:xfrm>
          <a:prstGeom prst="rect">
            <a:avLst/>
          </a:prstGeom>
          <a:noFill/>
          <a:ln>
            <a:noFill/>
          </a:ln>
        </p:spPr>
      </p:pic>
      <p:pic>
        <p:nvPicPr>
          <p:cNvPr id="474" name="Google Shape;474;p62"/>
          <p:cNvPicPr preferRelativeResize="0"/>
          <p:nvPr/>
        </p:nvPicPr>
        <p:blipFill>
          <a:blip r:embed="rId6">
            <a:alphaModFix/>
          </a:blip>
          <a:stretch>
            <a:fillRect/>
          </a:stretch>
        </p:blipFill>
        <p:spPr>
          <a:xfrm>
            <a:off x="5133301" y="1564525"/>
            <a:ext cx="3442176" cy="2126123"/>
          </a:xfrm>
          <a:prstGeom prst="rect">
            <a:avLst/>
          </a:prstGeom>
          <a:noFill/>
          <a:ln>
            <a:noFill/>
          </a:ln>
        </p:spPr>
      </p:pic>
      <p:cxnSp>
        <p:nvCxnSpPr>
          <p:cNvPr id="475" name="Google Shape;475;p62"/>
          <p:cNvCxnSpPr/>
          <p:nvPr/>
        </p:nvCxnSpPr>
        <p:spPr>
          <a:xfrm>
            <a:off x="3941875" y="2245900"/>
            <a:ext cx="1155900" cy="10200"/>
          </a:xfrm>
          <a:prstGeom prst="straightConnector1">
            <a:avLst/>
          </a:prstGeom>
          <a:noFill/>
          <a:ln cap="flat" cmpd="sng" w="38100">
            <a:solidFill>
              <a:srgbClr val="003253"/>
            </a:solidFill>
            <a:prstDash val="solid"/>
            <a:round/>
            <a:headEnd len="med" w="med" type="none"/>
            <a:tailEnd len="med" w="med" type="triangle"/>
          </a:ln>
        </p:spPr>
      </p:cxnSp>
      <p:cxnSp>
        <p:nvCxnSpPr>
          <p:cNvPr id="476" name="Google Shape;476;p62"/>
          <p:cNvCxnSpPr/>
          <p:nvPr/>
        </p:nvCxnSpPr>
        <p:spPr>
          <a:xfrm>
            <a:off x="6908150" y="2204575"/>
            <a:ext cx="1155900" cy="10200"/>
          </a:xfrm>
          <a:prstGeom prst="straightConnector1">
            <a:avLst/>
          </a:prstGeom>
          <a:noFill/>
          <a:ln cap="flat" cmpd="sng" w="38100">
            <a:solidFill>
              <a:srgbClr val="003253"/>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63"/>
          <p:cNvPicPr preferRelativeResize="0"/>
          <p:nvPr/>
        </p:nvPicPr>
        <p:blipFill>
          <a:blip r:embed="rId3">
            <a:alphaModFix/>
          </a:blip>
          <a:stretch>
            <a:fillRect/>
          </a:stretch>
        </p:blipFill>
        <p:spPr>
          <a:xfrm>
            <a:off x="135575" y="4812147"/>
            <a:ext cx="1269924" cy="255525"/>
          </a:xfrm>
          <a:prstGeom prst="rect">
            <a:avLst/>
          </a:prstGeom>
          <a:noFill/>
          <a:ln>
            <a:noFill/>
          </a:ln>
        </p:spPr>
      </p:pic>
      <p:sp>
        <p:nvSpPr>
          <p:cNvPr id="482" name="Google Shape;482;p63"/>
          <p:cNvSpPr txBox="1"/>
          <p:nvPr>
            <p:ph idx="1" type="body"/>
          </p:nvPr>
        </p:nvSpPr>
        <p:spPr>
          <a:xfrm>
            <a:off x="334375" y="1693250"/>
            <a:ext cx="3063300" cy="1997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b="1" lang="en-GB" sz="1400"/>
              <a:t>Her kan  du fremsøge den eller de forskellige brugere enten ved filtrering eller ved at bruge søgefunktionen</a:t>
            </a:r>
            <a:endParaRPr b="1" sz="1400"/>
          </a:p>
          <a:p>
            <a:pPr indent="0" lvl="0" marL="0" rtl="0" algn="l">
              <a:lnSpc>
                <a:spcPct val="150000"/>
              </a:lnSpc>
              <a:spcBef>
                <a:spcPts val="1200"/>
              </a:spcBef>
              <a:spcAft>
                <a:spcPts val="1200"/>
              </a:spcAft>
              <a:buNone/>
            </a:pPr>
            <a:r>
              <a:t/>
            </a:r>
            <a:endParaRPr b="1" sz="1400"/>
          </a:p>
        </p:txBody>
      </p:sp>
      <p:sp>
        <p:nvSpPr>
          <p:cNvPr id="483" name="Google Shape;483;p63"/>
          <p:cNvSpPr txBox="1"/>
          <p:nvPr>
            <p:ph type="ctrTitle"/>
          </p:nvPr>
        </p:nvSpPr>
        <p:spPr>
          <a:xfrm>
            <a:off x="305350" y="622700"/>
            <a:ext cx="4012200" cy="62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Fremsøg brugere i brugeradministrationen</a:t>
            </a:r>
            <a:endParaRPr/>
          </a:p>
        </p:txBody>
      </p:sp>
      <p:pic>
        <p:nvPicPr>
          <p:cNvPr id="484" name="Google Shape;484;p63"/>
          <p:cNvPicPr preferRelativeResize="0"/>
          <p:nvPr/>
        </p:nvPicPr>
        <p:blipFill rotWithShape="1">
          <a:blip r:embed="rId4">
            <a:alphaModFix/>
          </a:blip>
          <a:srcRect b="0" l="0" r="0" t="0"/>
          <a:stretch/>
        </p:blipFill>
        <p:spPr>
          <a:xfrm>
            <a:off x="4435150" y="1377176"/>
            <a:ext cx="4941348" cy="2793973"/>
          </a:xfrm>
          <a:prstGeom prst="rect">
            <a:avLst/>
          </a:prstGeom>
          <a:noFill/>
          <a:ln>
            <a:noFill/>
          </a:ln>
        </p:spPr>
      </p:pic>
      <p:pic>
        <p:nvPicPr>
          <p:cNvPr id="485" name="Google Shape;485;p63"/>
          <p:cNvPicPr preferRelativeResize="0"/>
          <p:nvPr/>
        </p:nvPicPr>
        <p:blipFill>
          <a:blip r:embed="rId5">
            <a:alphaModFix/>
          </a:blip>
          <a:stretch>
            <a:fillRect/>
          </a:stretch>
        </p:blipFill>
        <p:spPr>
          <a:xfrm>
            <a:off x="5133301" y="1564525"/>
            <a:ext cx="3442176" cy="2126123"/>
          </a:xfrm>
          <a:prstGeom prst="rect">
            <a:avLst/>
          </a:prstGeom>
          <a:noFill/>
          <a:ln>
            <a:noFill/>
          </a:ln>
        </p:spPr>
      </p:pic>
      <p:cxnSp>
        <p:nvCxnSpPr>
          <p:cNvPr id="486" name="Google Shape;486;p63"/>
          <p:cNvCxnSpPr/>
          <p:nvPr/>
        </p:nvCxnSpPr>
        <p:spPr>
          <a:xfrm>
            <a:off x="6908150" y="2204575"/>
            <a:ext cx="1155900" cy="10200"/>
          </a:xfrm>
          <a:prstGeom prst="straightConnector1">
            <a:avLst/>
          </a:prstGeom>
          <a:noFill/>
          <a:ln cap="flat" cmpd="sng" w="38100">
            <a:solidFill>
              <a:srgbClr val="003253"/>
            </a:solidFill>
            <a:prstDash val="solid"/>
            <a:round/>
            <a:headEnd len="med" w="med" type="none"/>
            <a:tailEnd len="med" w="med" type="triangle"/>
          </a:ln>
        </p:spPr>
      </p:cxnSp>
      <p:pic>
        <p:nvPicPr>
          <p:cNvPr id="487" name="Google Shape;487;p63"/>
          <p:cNvPicPr preferRelativeResize="0"/>
          <p:nvPr/>
        </p:nvPicPr>
        <p:blipFill>
          <a:blip r:embed="rId6">
            <a:alphaModFix/>
          </a:blip>
          <a:stretch>
            <a:fillRect/>
          </a:stretch>
        </p:blipFill>
        <p:spPr>
          <a:xfrm>
            <a:off x="5133300" y="1564525"/>
            <a:ext cx="3442176" cy="213454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64"/>
          <p:cNvPicPr preferRelativeResize="0"/>
          <p:nvPr/>
        </p:nvPicPr>
        <p:blipFill>
          <a:blip r:embed="rId3">
            <a:alphaModFix/>
          </a:blip>
          <a:stretch>
            <a:fillRect/>
          </a:stretch>
        </p:blipFill>
        <p:spPr>
          <a:xfrm>
            <a:off x="135575" y="4812147"/>
            <a:ext cx="1269924" cy="255525"/>
          </a:xfrm>
          <a:prstGeom prst="rect">
            <a:avLst/>
          </a:prstGeom>
          <a:noFill/>
          <a:ln>
            <a:noFill/>
          </a:ln>
        </p:spPr>
      </p:pic>
      <p:sp>
        <p:nvSpPr>
          <p:cNvPr id="493" name="Google Shape;493;p64"/>
          <p:cNvSpPr txBox="1"/>
          <p:nvPr>
            <p:ph idx="1" type="body"/>
          </p:nvPr>
        </p:nvSpPr>
        <p:spPr>
          <a:xfrm>
            <a:off x="650425" y="1693250"/>
            <a:ext cx="3063300" cy="13755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b="1" lang="en-GB" sz="1400"/>
              <a:t>Er én eller flere af brugernes adgangskoder udløbet, kan du markere brugerne og herefter klikke på “send ny adgangskode”.</a:t>
            </a:r>
            <a:endParaRPr b="1" sz="1400"/>
          </a:p>
        </p:txBody>
      </p:sp>
      <p:sp>
        <p:nvSpPr>
          <p:cNvPr id="494" name="Google Shape;494;p64"/>
          <p:cNvSpPr txBox="1"/>
          <p:nvPr>
            <p:ph type="ctrTitle"/>
          </p:nvPr>
        </p:nvSpPr>
        <p:spPr>
          <a:xfrm>
            <a:off x="300275" y="748375"/>
            <a:ext cx="4012200" cy="62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Fremsøg brugere i brugeradministrationen</a:t>
            </a:r>
            <a:endParaRPr/>
          </a:p>
        </p:txBody>
      </p:sp>
      <p:pic>
        <p:nvPicPr>
          <p:cNvPr id="495" name="Google Shape;495;p64"/>
          <p:cNvPicPr preferRelativeResize="0"/>
          <p:nvPr/>
        </p:nvPicPr>
        <p:blipFill rotWithShape="1">
          <a:blip r:embed="rId4">
            <a:alphaModFix/>
          </a:blip>
          <a:srcRect b="0" l="0" r="0" t="0"/>
          <a:stretch/>
        </p:blipFill>
        <p:spPr>
          <a:xfrm>
            <a:off x="4435150" y="1377176"/>
            <a:ext cx="4941348" cy="2793973"/>
          </a:xfrm>
          <a:prstGeom prst="rect">
            <a:avLst/>
          </a:prstGeom>
          <a:noFill/>
          <a:ln>
            <a:noFill/>
          </a:ln>
        </p:spPr>
      </p:pic>
      <p:pic>
        <p:nvPicPr>
          <p:cNvPr id="496" name="Google Shape;496;p64"/>
          <p:cNvPicPr preferRelativeResize="0"/>
          <p:nvPr/>
        </p:nvPicPr>
        <p:blipFill>
          <a:blip r:embed="rId5">
            <a:alphaModFix/>
          </a:blip>
          <a:stretch>
            <a:fillRect/>
          </a:stretch>
        </p:blipFill>
        <p:spPr>
          <a:xfrm>
            <a:off x="5133301" y="1564525"/>
            <a:ext cx="3442176" cy="2126123"/>
          </a:xfrm>
          <a:prstGeom prst="rect">
            <a:avLst/>
          </a:prstGeom>
          <a:noFill/>
          <a:ln>
            <a:noFill/>
          </a:ln>
        </p:spPr>
      </p:pic>
      <p:cxnSp>
        <p:nvCxnSpPr>
          <p:cNvPr id="497" name="Google Shape;497;p64"/>
          <p:cNvCxnSpPr/>
          <p:nvPr/>
        </p:nvCxnSpPr>
        <p:spPr>
          <a:xfrm>
            <a:off x="6908150" y="2204575"/>
            <a:ext cx="1155900" cy="10200"/>
          </a:xfrm>
          <a:prstGeom prst="straightConnector1">
            <a:avLst/>
          </a:prstGeom>
          <a:noFill/>
          <a:ln cap="flat" cmpd="sng" w="38100">
            <a:solidFill>
              <a:srgbClr val="003253"/>
            </a:solidFill>
            <a:prstDash val="solid"/>
            <a:round/>
            <a:headEnd len="med" w="med" type="none"/>
            <a:tailEnd len="med" w="med" type="triangle"/>
          </a:ln>
        </p:spPr>
      </p:cxnSp>
      <p:pic>
        <p:nvPicPr>
          <p:cNvPr id="498" name="Google Shape;498;p64"/>
          <p:cNvPicPr preferRelativeResize="0"/>
          <p:nvPr/>
        </p:nvPicPr>
        <p:blipFill>
          <a:blip r:embed="rId6">
            <a:alphaModFix/>
          </a:blip>
          <a:stretch>
            <a:fillRect/>
          </a:stretch>
        </p:blipFill>
        <p:spPr>
          <a:xfrm>
            <a:off x="5133300" y="1564525"/>
            <a:ext cx="3442176" cy="2134540"/>
          </a:xfrm>
          <a:prstGeom prst="rect">
            <a:avLst/>
          </a:prstGeom>
          <a:noFill/>
          <a:ln>
            <a:noFill/>
          </a:ln>
        </p:spPr>
      </p:pic>
      <p:pic>
        <p:nvPicPr>
          <p:cNvPr id="499" name="Google Shape;499;p64"/>
          <p:cNvPicPr preferRelativeResize="0"/>
          <p:nvPr/>
        </p:nvPicPr>
        <p:blipFill>
          <a:blip r:embed="rId7">
            <a:alphaModFix/>
          </a:blip>
          <a:stretch>
            <a:fillRect/>
          </a:stretch>
        </p:blipFill>
        <p:spPr>
          <a:xfrm>
            <a:off x="5133300" y="1544350"/>
            <a:ext cx="3442176" cy="2146302"/>
          </a:xfrm>
          <a:prstGeom prst="rect">
            <a:avLst/>
          </a:prstGeom>
          <a:noFill/>
          <a:ln>
            <a:noFill/>
          </a:ln>
        </p:spPr>
      </p:pic>
      <p:cxnSp>
        <p:nvCxnSpPr>
          <p:cNvPr id="500" name="Google Shape;500;p64"/>
          <p:cNvCxnSpPr/>
          <p:nvPr/>
        </p:nvCxnSpPr>
        <p:spPr>
          <a:xfrm>
            <a:off x="5752250" y="3362275"/>
            <a:ext cx="1155900" cy="10200"/>
          </a:xfrm>
          <a:prstGeom prst="straightConnector1">
            <a:avLst/>
          </a:prstGeom>
          <a:noFill/>
          <a:ln cap="flat" cmpd="sng" w="38100">
            <a:solidFill>
              <a:srgbClr val="003253"/>
            </a:solidFill>
            <a:prstDash val="solid"/>
            <a:round/>
            <a:headEnd len="med" w="med" type="none"/>
            <a:tailEnd len="med" w="med" type="triangle"/>
          </a:ln>
        </p:spPr>
      </p:cxnSp>
      <p:sp>
        <p:nvSpPr>
          <p:cNvPr id="501" name="Google Shape;501;p64"/>
          <p:cNvSpPr/>
          <p:nvPr/>
        </p:nvSpPr>
        <p:spPr>
          <a:xfrm>
            <a:off x="6397525" y="2312763"/>
            <a:ext cx="198900" cy="922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64"/>
          <p:cNvSpPr txBox="1"/>
          <p:nvPr>
            <p:ph idx="1" type="body"/>
          </p:nvPr>
        </p:nvSpPr>
        <p:spPr>
          <a:xfrm>
            <a:off x="650425" y="3252700"/>
            <a:ext cx="3063300" cy="13755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b="1" lang="en-GB" sz="1400"/>
              <a:t>Samme princip gør sig gældende ved deaktiverede og spærrede brugere</a:t>
            </a:r>
            <a:endParaRPr b="1" sz="1400"/>
          </a:p>
        </p:txBody>
      </p:sp>
      <p:pic>
        <p:nvPicPr>
          <p:cNvPr id="503" name="Google Shape;503;p64"/>
          <p:cNvPicPr preferRelativeResize="0"/>
          <p:nvPr/>
        </p:nvPicPr>
        <p:blipFill>
          <a:blip r:embed="rId8">
            <a:alphaModFix/>
          </a:blip>
          <a:stretch>
            <a:fillRect/>
          </a:stretch>
        </p:blipFill>
        <p:spPr>
          <a:xfrm rot="-2039065">
            <a:off x="346441" y="2196015"/>
            <a:ext cx="237871" cy="237868"/>
          </a:xfrm>
          <a:prstGeom prst="rect">
            <a:avLst/>
          </a:prstGeom>
          <a:noFill/>
          <a:ln>
            <a:noFill/>
          </a:ln>
        </p:spPr>
      </p:pic>
      <p:pic>
        <p:nvPicPr>
          <p:cNvPr id="504" name="Google Shape;504;p64"/>
          <p:cNvPicPr preferRelativeResize="0"/>
          <p:nvPr/>
        </p:nvPicPr>
        <p:blipFill>
          <a:blip r:embed="rId8">
            <a:alphaModFix/>
          </a:blip>
          <a:stretch>
            <a:fillRect/>
          </a:stretch>
        </p:blipFill>
        <p:spPr>
          <a:xfrm rot="-2039065">
            <a:off x="366391" y="3612615"/>
            <a:ext cx="237871" cy="23786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65"/>
          <p:cNvPicPr preferRelativeResize="0"/>
          <p:nvPr/>
        </p:nvPicPr>
        <p:blipFill>
          <a:blip r:embed="rId3">
            <a:alphaModFix/>
          </a:blip>
          <a:stretch>
            <a:fillRect/>
          </a:stretch>
        </p:blipFill>
        <p:spPr>
          <a:xfrm>
            <a:off x="135575" y="4812147"/>
            <a:ext cx="1269924" cy="255525"/>
          </a:xfrm>
          <a:prstGeom prst="rect">
            <a:avLst/>
          </a:prstGeom>
          <a:noFill/>
          <a:ln>
            <a:noFill/>
          </a:ln>
        </p:spPr>
      </p:pic>
      <p:sp>
        <p:nvSpPr>
          <p:cNvPr id="510" name="Google Shape;510;p65"/>
          <p:cNvSpPr txBox="1"/>
          <p:nvPr>
            <p:ph idx="1" type="body"/>
          </p:nvPr>
        </p:nvSpPr>
        <p:spPr>
          <a:xfrm>
            <a:off x="405725" y="1693250"/>
            <a:ext cx="3063300" cy="13755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b="1" lang="en-GB" sz="1400"/>
              <a:t>Under “Invitationer” i venstremenuen kan du se alle de invitationer, som endnu ikke er blevet accepteret</a:t>
            </a:r>
            <a:endParaRPr b="1" sz="1400"/>
          </a:p>
        </p:txBody>
      </p:sp>
      <p:sp>
        <p:nvSpPr>
          <p:cNvPr id="511" name="Google Shape;511;p65"/>
          <p:cNvSpPr txBox="1"/>
          <p:nvPr>
            <p:ph type="ctrTitle"/>
          </p:nvPr>
        </p:nvSpPr>
        <p:spPr>
          <a:xfrm>
            <a:off x="300275" y="748375"/>
            <a:ext cx="4012200" cy="62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Se invitationer i brugeradministrationen</a:t>
            </a:r>
            <a:endParaRPr/>
          </a:p>
        </p:txBody>
      </p:sp>
      <p:pic>
        <p:nvPicPr>
          <p:cNvPr id="512" name="Google Shape;512;p65"/>
          <p:cNvPicPr preferRelativeResize="0"/>
          <p:nvPr/>
        </p:nvPicPr>
        <p:blipFill rotWithShape="1">
          <a:blip r:embed="rId4">
            <a:alphaModFix/>
          </a:blip>
          <a:srcRect b="0" l="0" r="0" t="0"/>
          <a:stretch/>
        </p:blipFill>
        <p:spPr>
          <a:xfrm>
            <a:off x="4435150" y="1377176"/>
            <a:ext cx="4941348" cy="2793973"/>
          </a:xfrm>
          <a:prstGeom prst="rect">
            <a:avLst/>
          </a:prstGeom>
          <a:noFill/>
          <a:ln>
            <a:noFill/>
          </a:ln>
        </p:spPr>
      </p:pic>
      <p:cxnSp>
        <p:nvCxnSpPr>
          <p:cNvPr id="513" name="Google Shape;513;p65"/>
          <p:cNvCxnSpPr/>
          <p:nvPr/>
        </p:nvCxnSpPr>
        <p:spPr>
          <a:xfrm>
            <a:off x="6908150" y="2204575"/>
            <a:ext cx="1155900" cy="10200"/>
          </a:xfrm>
          <a:prstGeom prst="straightConnector1">
            <a:avLst/>
          </a:prstGeom>
          <a:noFill/>
          <a:ln cap="flat" cmpd="sng" w="38100">
            <a:solidFill>
              <a:srgbClr val="003253"/>
            </a:solidFill>
            <a:prstDash val="solid"/>
            <a:round/>
            <a:headEnd len="med" w="med" type="none"/>
            <a:tailEnd len="med" w="med" type="triangle"/>
          </a:ln>
        </p:spPr>
      </p:cxnSp>
      <p:sp>
        <p:nvSpPr>
          <p:cNvPr id="514" name="Google Shape;514;p65"/>
          <p:cNvSpPr/>
          <p:nvPr/>
        </p:nvSpPr>
        <p:spPr>
          <a:xfrm>
            <a:off x="6397525" y="2312763"/>
            <a:ext cx="198900" cy="922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5" name="Google Shape;515;p65"/>
          <p:cNvPicPr preferRelativeResize="0"/>
          <p:nvPr/>
        </p:nvPicPr>
        <p:blipFill>
          <a:blip r:embed="rId5">
            <a:alphaModFix/>
          </a:blip>
          <a:stretch>
            <a:fillRect/>
          </a:stretch>
        </p:blipFill>
        <p:spPr>
          <a:xfrm>
            <a:off x="5145675" y="1543550"/>
            <a:ext cx="3429550" cy="2126726"/>
          </a:xfrm>
          <a:prstGeom prst="rect">
            <a:avLst/>
          </a:prstGeom>
          <a:noFill/>
          <a:ln>
            <a:noFill/>
          </a:ln>
        </p:spPr>
      </p:pic>
      <p:pic>
        <p:nvPicPr>
          <p:cNvPr id="516" name="Google Shape;516;p65"/>
          <p:cNvPicPr preferRelativeResize="0"/>
          <p:nvPr/>
        </p:nvPicPr>
        <p:blipFill>
          <a:blip r:embed="rId6">
            <a:alphaModFix/>
          </a:blip>
          <a:stretch>
            <a:fillRect/>
          </a:stretch>
        </p:blipFill>
        <p:spPr>
          <a:xfrm>
            <a:off x="5115449" y="1543550"/>
            <a:ext cx="3489997" cy="2126726"/>
          </a:xfrm>
          <a:prstGeom prst="rect">
            <a:avLst/>
          </a:prstGeom>
          <a:noFill/>
          <a:ln>
            <a:noFill/>
          </a:ln>
        </p:spPr>
      </p:pic>
      <p:cxnSp>
        <p:nvCxnSpPr>
          <p:cNvPr id="517" name="Google Shape;517;p65"/>
          <p:cNvCxnSpPr/>
          <p:nvPr/>
        </p:nvCxnSpPr>
        <p:spPr>
          <a:xfrm>
            <a:off x="5201700" y="2769075"/>
            <a:ext cx="1155900" cy="10200"/>
          </a:xfrm>
          <a:prstGeom prst="straightConnector1">
            <a:avLst/>
          </a:prstGeom>
          <a:noFill/>
          <a:ln cap="flat" cmpd="sng" w="38100">
            <a:solidFill>
              <a:srgbClr val="003253"/>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66"/>
          <p:cNvPicPr preferRelativeResize="0"/>
          <p:nvPr/>
        </p:nvPicPr>
        <p:blipFill>
          <a:blip r:embed="rId3">
            <a:alphaModFix/>
          </a:blip>
          <a:stretch>
            <a:fillRect/>
          </a:stretch>
        </p:blipFill>
        <p:spPr>
          <a:xfrm>
            <a:off x="135575" y="4812147"/>
            <a:ext cx="1269924" cy="255525"/>
          </a:xfrm>
          <a:prstGeom prst="rect">
            <a:avLst/>
          </a:prstGeom>
          <a:noFill/>
          <a:ln>
            <a:noFill/>
          </a:ln>
        </p:spPr>
      </p:pic>
      <p:sp>
        <p:nvSpPr>
          <p:cNvPr id="523" name="Google Shape;523;p66"/>
          <p:cNvSpPr txBox="1"/>
          <p:nvPr>
            <p:ph idx="1" type="body"/>
          </p:nvPr>
        </p:nvSpPr>
        <p:spPr>
          <a:xfrm>
            <a:off x="405725" y="1693250"/>
            <a:ext cx="3063300" cy="13755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b="1" lang="en-GB" sz="1400"/>
              <a:t>Her har du ligeledes mulighed for at markere flere brugere samtidig, hvorefter du kan gensende invitationen</a:t>
            </a:r>
            <a:endParaRPr b="1" sz="1400"/>
          </a:p>
        </p:txBody>
      </p:sp>
      <p:sp>
        <p:nvSpPr>
          <p:cNvPr id="524" name="Google Shape;524;p66"/>
          <p:cNvSpPr txBox="1"/>
          <p:nvPr>
            <p:ph type="ctrTitle"/>
          </p:nvPr>
        </p:nvSpPr>
        <p:spPr>
          <a:xfrm>
            <a:off x="300275" y="748375"/>
            <a:ext cx="4012200" cy="62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Se invitationer i brugeradministrationen</a:t>
            </a:r>
            <a:endParaRPr/>
          </a:p>
        </p:txBody>
      </p:sp>
      <p:pic>
        <p:nvPicPr>
          <p:cNvPr id="525" name="Google Shape;525;p66"/>
          <p:cNvPicPr preferRelativeResize="0"/>
          <p:nvPr/>
        </p:nvPicPr>
        <p:blipFill rotWithShape="1">
          <a:blip r:embed="rId4">
            <a:alphaModFix/>
          </a:blip>
          <a:srcRect b="0" l="0" r="0" t="0"/>
          <a:stretch/>
        </p:blipFill>
        <p:spPr>
          <a:xfrm>
            <a:off x="4435150" y="1377176"/>
            <a:ext cx="4941348" cy="2793973"/>
          </a:xfrm>
          <a:prstGeom prst="rect">
            <a:avLst/>
          </a:prstGeom>
          <a:noFill/>
          <a:ln>
            <a:noFill/>
          </a:ln>
        </p:spPr>
      </p:pic>
      <p:cxnSp>
        <p:nvCxnSpPr>
          <p:cNvPr id="526" name="Google Shape;526;p66"/>
          <p:cNvCxnSpPr/>
          <p:nvPr/>
        </p:nvCxnSpPr>
        <p:spPr>
          <a:xfrm>
            <a:off x="6908150" y="2204575"/>
            <a:ext cx="1155900" cy="10200"/>
          </a:xfrm>
          <a:prstGeom prst="straightConnector1">
            <a:avLst/>
          </a:prstGeom>
          <a:noFill/>
          <a:ln cap="flat" cmpd="sng" w="38100">
            <a:solidFill>
              <a:srgbClr val="003253"/>
            </a:solidFill>
            <a:prstDash val="solid"/>
            <a:round/>
            <a:headEnd len="med" w="med" type="none"/>
            <a:tailEnd len="med" w="med" type="triangle"/>
          </a:ln>
        </p:spPr>
      </p:cxnSp>
      <p:sp>
        <p:nvSpPr>
          <p:cNvPr id="527" name="Google Shape;527;p66"/>
          <p:cNvSpPr/>
          <p:nvPr/>
        </p:nvSpPr>
        <p:spPr>
          <a:xfrm>
            <a:off x="6397525" y="2312763"/>
            <a:ext cx="198900" cy="922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8" name="Google Shape;528;p66"/>
          <p:cNvPicPr preferRelativeResize="0"/>
          <p:nvPr/>
        </p:nvPicPr>
        <p:blipFill>
          <a:blip r:embed="rId5">
            <a:alphaModFix/>
          </a:blip>
          <a:stretch>
            <a:fillRect/>
          </a:stretch>
        </p:blipFill>
        <p:spPr>
          <a:xfrm>
            <a:off x="5145675" y="1543550"/>
            <a:ext cx="3429550" cy="2126726"/>
          </a:xfrm>
          <a:prstGeom prst="rect">
            <a:avLst/>
          </a:prstGeom>
          <a:noFill/>
          <a:ln>
            <a:noFill/>
          </a:ln>
        </p:spPr>
      </p:pic>
      <p:pic>
        <p:nvPicPr>
          <p:cNvPr id="529" name="Google Shape;529;p66"/>
          <p:cNvPicPr preferRelativeResize="0"/>
          <p:nvPr/>
        </p:nvPicPr>
        <p:blipFill>
          <a:blip r:embed="rId6">
            <a:alphaModFix/>
          </a:blip>
          <a:stretch>
            <a:fillRect/>
          </a:stretch>
        </p:blipFill>
        <p:spPr>
          <a:xfrm>
            <a:off x="5115449" y="1543550"/>
            <a:ext cx="3489997" cy="2126726"/>
          </a:xfrm>
          <a:prstGeom prst="rect">
            <a:avLst/>
          </a:prstGeom>
          <a:noFill/>
          <a:ln>
            <a:noFill/>
          </a:ln>
        </p:spPr>
      </p:pic>
      <p:pic>
        <p:nvPicPr>
          <p:cNvPr id="530" name="Google Shape;530;p66"/>
          <p:cNvPicPr preferRelativeResize="0"/>
          <p:nvPr/>
        </p:nvPicPr>
        <p:blipFill>
          <a:blip r:embed="rId7">
            <a:alphaModFix/>
          </a:blip>
          <a:stretch>
            <a:fillRect/>
          </a:stretch>
        </p:blipFill>
        <p:spPr>
          <a:xfrm>
            <a:off x="5115450" y="1543550"/>
            <a:ext cx="3490002" cy="2167622"/>
          </a:xfrm>
          <a:prstGeom prst="rect">
            <a:avLst/>
          </a:prstGeom>
          <a:noFill/>
          <a:ln>
            <a:noFill/>
          </a:ln>
        </p:spPr>
      </p:pic>
      <p:cxnSp>
        <p:nvCxnSpPr>
          <p:cNvPr id="531" name="Google Shape;531;p66"/>
          <p:cNvCxnSpPr/>
          <p:nvPr/>
        </p:nvCxnSpPr>
        <p:spPr>
          <a:xfrm>
            <a:off x="5241625" y="2769063"/>
            <a:ext cx="1155900" cy="10200"/>
          </a:xfrm>
          <a:prstGeom prst="straightConnector1">
            <a:avLst/>
          </a:prstGeom>
          <a:noFill/>
          <a:ln cap="flat" cmpd="sng" w="38100">
            <a:solidFill>
              <a:srgbClr val="003253"/>
            </a:solidFill>
            <a:prstDash val="solid"/>
            <a:round/>
            <a:headEnd len="med" w="med" type="none"/>
            <a:tailEnd len="med" w="med" type="triangle"/>
          </a:ln>
        </p:spPr>
      </p:cxnSp>
      <p:cxnSp>
        <p:nvCxnSpPr>
          <p:cNvPr id="532" name="Google Shape;532;p66"/>
          <p:cNvCxnSpPr/>
          <p:nvPr/>
        </p:nvCxnSpPr>
        <p:spPr>
          <a:xfrm>
            <a:off x="5567325" y="3385338"/>
            <a:ext cx="1155900" cy="10200"/>
          </a:xfrm>
          <a:prstGeom prst="straightConnector1">
            <a:avLst/>
          </a:prstGeom>
          <a:noFill/>
          <a:ln cap="flat" cmpd="sng" w="38100">
            <a:solidFill>
              <a:srgbClr val="003253"/>
            </a:solidFill>
            <a:prstDash val="solid"/>
            <a:round/>
            <a:headEnd len="med" w="med" type="none"/>
            <a:tailEnd len="med" w="med" type="triangle"/>
          </a:ln>
        </p:spPr>
      </p:cxnSp>
      <p:cxnSp>
        <p:nvCxnSpPr>
          <p:cNvPr id="533" name="Google Shape;533;p66"/>
          <p:cNvCxnSpPr/>
          <p:nvPr/>
        </p:nvCxnSpPr>
        <p:spPr>
          <a:xfrm rot="10800000">
            <a:off x="7569800" y="3385425"/>
            <a:ext cx="994200" cy="9600"/>
          </a:xfrm>
          <a:prstGeom prst="straightConnector1">
            <a:avLst/>
          </a:prstGeom>
          <a:noFill/>
          <a:ln cap="flat" cmpd="sng" w="38100">
            <a:solidFill>
              <a:srgbClr val="003253"/>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67"/>
          <p:cNvSpPr txBox="1"/>
          <p:nvPr>
            <p:ph type="ctrTitle"/>
          </p:nvPr>
        </p:nvSpPr>
        <p:spPr>
          <a:xfrm>
            <a:off x="728775" y="1501675"/>
            <a:ext cx="5908200" cy="2450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Set fra et brugerperspektiv</a:t>
            </a:r>
            <a:endParaRPr/>
          </a:p>
        </p:txBody>
      </p:sp>
      <p:pic>
        <p:nvPicPr>
          <p:cNvPr id="539" name="Google Shape;539;p67"/>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540" name="Google Shape;540;p67"/>
          <p:cNvPicPr preferRelativeResize="0"/>
          <p:nvPr/>
        </p:nvPicPr>
        <p:blipFill>
          <a:blip r:embed="rId4">
            <a:alphaModFix/>
          </a:blip>
          <a:stretch>
            <a:fillRect/>
          </a:stretch>
        </p:blipFill>
        <p:spPr>
          <a:xfrm>
            <a:off x="6269400" y="1656200"/>
            <a:ext cx="2202300" cy="2331000"/>
          </a:xfrm>
          <a:prstGeom prst="roundRect">
            <a:avLst>
              <a:gd fmla="val 16667" name="adj"/>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8"/>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solidFill>
                  <a:srgbClr val="003253"/>
                </a:solidFill>
              </a:rPr>
              <a:t>Mail-invitation</a:t>
            </a:r>
            <a:endParaRPr>
              <a:solidFill>
                <a:srgbClr val="003253"/>
              </a:solidFill>
            </a:endParaRPr>
          </a:p>
        </p:txBody>
      </p:sp>
      <p:sp>
        <p:nvSpPr>
          <p:cNvPr id="546" name="Google Shape;546;p68"/>
          <p:cNvSpPr txBox="1"/>
          <p:nvPr>
            <p:ph idx="1" type="body"/>
          </p:nvPr>
        </p:nvSpPr>
        <p:spPr>
          <a:xfrm>
            <a:off x="280100" y="1395875"/>
            <a:ext cx="2808000" cy="1448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Brugeren vil få tilsendt en mail med invitation til den organisation, brugeren er blevet inviteret ind i</a:t>
            </a:r>
            <a:endParaRPr b="1" sz="1600">
              <a:solidFill>
                <a:srgbClr val="003253"/>
              </a:solidFill>
            </a:endParaRPr>
          </a:p>
        </p:txBody>
      </p:sp>
      <p:pic>
        <p:nvPicPr>
          <p:cNvPr id="547" name="Google Shape;547;p68"/>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548" name="Google Shape;548;p68"/>
          <p:cNvSpPr txBox="1"/>
          <p:nvPr>
            <p:ph idx="4294967295" type="title"/>
          </p:nvPr>
        </p:nvSpPr>
        <p:spPr>
          <a:xfrm>
            <a:off x="84100" y="0"/>
            <a:ext cx="17745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1000">
                <a:solidFill>
                  <a:schemeClr val="lt1"/>
                </a:solidFill>
              </a:rPr>
              <a:t>Set fra et brugerspektiv</a:t>
            </a:r>
            <a:endParaRPr sz="1000">
              <a:solidFill>
                <a:schemeClr val="lt1"/>
              </a:solidFill>
            </a:endParaRPr>
          </a:p>
        </p:txBody>
      </p:sp>
      <p:sp>
        <p:nvSpPr>
          <p:cNvPr id="549" name="Google Shape;549;p68"/>
          <p:cNvSpPr txBox="1"/>
          <p:nvPr/>
        </p:nvSpPr>
        <p:spPr>
          <a:xfrm>
            <a:off x="149400" y="41400"/>
            <a:ext cx="14157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pic>
        <p:nvPicPr>
          <p:cNvPr id="550" name="Google Shape;550;p68"/>
          <p:cNvPicPr preferRelativeResize="0"/>
          <p:nvPr/>
        </p:nvPicPr>
        <p:blipFill>
          <a:blip r:embed="rId4">
            <a:alphaModFix/>
          </a:blip>
          <a:stretch>
            <a:fillRect/>
          </a:stretch>
        </p:blipFill>
        <p:spPr>
          <a:xfrm>
            <a:off x="5006150" y="892075"/>
            <a:ext cx="3552300" cy="3759600"/>
          </a:xfrm>
          <a:prstGeom prst="roundRect">
            <a:avLst>
              <a:gd fmla="val 16667" name="adj"/>
            </a:avLst>
          </a:prstGeom>
          <a:noFill/>
          <a:ln cap="flat" cmpd="sng" w="9525">
            <a:solidFill>
              <a:schemeClr val="dk2"/>
            </a:solidFill>
            <a:prstDash val="solid"/>
            <a:round/>
            <a:headEnd len="sm" w="sm" type="none"/>
            <a:tailEnd len="sm" w="sm" type="none"/>
          </a:ln>
        </p:spPr>
      </p:pic>
      <p:sp>
        <p:nvSpPr>
          <p:cNvPr id="551" name="Google Shape;551;p68"/>
          <p:cNvSpPr txBox="1"/>
          <p:nvPr/>
        </p:nvSpPr>
        <p:spPr>
          <a:xfrm>
            <a:off x="355750" y="3197925"/>
            <a:ext cx="20301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NB: Selvom invitationen er blevet udsendt, kan brugeren stadig oprette sig uden brug af invitation </a:t>
            </a:r>
            <a:endParaRPr b="1" sz="1300">
              <a:solidFill>
                <a:schemeClr val="dk1"/>
              </a:solidFill>
              <a:latin typeface="Ubuntu"/>
              <a:ea typeface="Ubuntu"/>
              <a:cs typeface="Ubuntu"/>
              <a:sym typeface="Ubuntu"/>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69"/>
          <p:cNvSpPr txBox="1"/>
          <p:nvPr>
            <p:ph type="ctrTitle"/>
          </p:nvPr>
        </p:nvSpPr>
        <p:spPr>
          <a:xfrm>
            <a:off x="570875" y="305425"/>
            <a:ext cx="5908200" cy="923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sz="3200"/>
              <a:t>Selve oprettelsesprocessen</a:t>
            </a:r>
            <a:endParaRPr sz="3200"/>
          </a:p>
        </p:txBody>
      </p:sp>
      <p:pic>
        <p:nvPicPr>
          <p:cNvPr id="557" name="Google Shape;557;p69"/>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558" name="Google Shape;558;p69"/>
          <p:cNvPicPr preferRelativeResize="0"/>
          <p:nvPr/>
        </p:nvPicPr>
        <p:blipFill rotWithShape="1">
          <a:blip r:embed="rId4">
            <a:alphaModFix/>
          </a:blip>
          <a:srcRect b="0" l="0" r="0" t="0"/>
          <a:stretch/>
        </p:blipFill>
        <p:spPr>
          <a:xfrm>
            <a:off x="4572000" y="1908249"/>
            <a:ext cx="4677576" cy="2974575"/>
          </a:xfrm>
          <a:prstGeom prst="rect">
            <a:avLst/>
          </a:prstGeom>
          <a:noFill/>
          <a:ln>
            <a:noFill/>
          </a:ln>
        </p:spPr>
      </p:pic>
      <p:pic>
        <p:nvPicPr>
          <p:cNvPr id="559" name="Google Shape;559;p69"/>
          <p:cNvPicPr preferRelativeResize="0"/>
          <p:nvPr/>
        </p:nvPicPr>
        <p:blipFill rotWithShape="1">
          <a:blip r:embed="rId5">
            <a:alphaModFix/>
          </a:blip>
          <a:srcRect b="0" l="14659" r="14659" t="0"/>
          <a:stretch/>
        </p:blipFill>
        <p:spPr>
          <a:xfrm>
            <a:off x="5211811" y="2094691"/>
            <a:ext cx="3275668" cy="2329688"/>
          </a:xfrm>
          <a:prstGeom prst="rect">
            <a:avLst/>
          </a:prstGeom>
          <a:noFill/>
          <a:ln>
            <a:noFill/>
          </a:ln>
        </p:spPr>
      </p:pic>
      <p:pic>
        <p:nvPicPr>
          <p:cNvPr id="560" name="Google Shape;560;p69"/>
          <p:cNvPicPr preferRelativeResize="0"/>
          <p:nvPr/>
        </p:nvPicPr>
        <p:blipFill rotWithShape="1">
          <a:blip r:embed="rId4">
            <a:alphaModFix/>
          </a:blip>
          <a:srcRect b="0" l="0" r="0" t="0"/>
          <a:stretch/>
        </p:blipFill>
        <p:spPr>
          <a:xfrm>
            <a:off x="0" y="1908249"/>
            <a:ext cx="4677576" cy="2974575"/>
          </a:xfrm>
          <a:prstGeom prst="rect">
            <a:avLst/>
          </a:prstGeom>
          <a:noFill/>
          <a:ln>
            <a:noFill/>
          </a:ln>
        </p:spPr>
      </p:pic>
      <p:pic>
        <p:nvPicPr>
          <p:cNvPr id="561" name="Google Shape;561;p69"/>
          <p:cNvPicPr preferRelativeResize="0"/>
          <p:nvPr/>
        </p:nvPicPr>
        <p:blipFill rotWithShape="1">
          <a:blip r:embed="rId6">
            <a:alphaModFix/>
          </a:blip>
          <a:srcRect b="0" l="0" r="10594" t="0"/>
          <a:stretch/>
        </p:blipFill>
        <p:spPr>
          <a:xfrm>
            <a:off x="685675" y="2094700"/>
            <a:ext cx="3218550" cy="22591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p70"/>
          <p:cNvPicPr preferRelativeResize="0"/>
          <p:nvPr/>
        </p:nvPicPr>
        <p:blipFill rotWithShape="1">
          <a:blip r:embed="rId3">
            <a:alphaModFix/>
          </a:blip>
          <a:srcRect b="0" l="0" r="0" t="0"/>
          <a:stretch/>
        </p:blipFill>
        <p:spPr>
          <a:xfrm>
            <a:off x="122900" y="1763149"/>
            <a:ext cx="4677576" cy="2974575"/>
          </a:xfrm>
          <a:prstGeom prst="rect">
            <a:avLst/>
          </a:prstGeom>
          <a:noFill/>
          <a:ln>
            <a:noFill/>
          </a:ln>
        </p:spPr>
      </p:pic>
      <p:sp>
        <p:nvSpPr>
          <p:cNvPr id="567" name="Google Shape;567;p70"/>
          <p:cNvSpPr txBox="1"/>
          <p:nvPr>
            <p:ph type="ctrTitle"/>
          </p:nvPr>
        </p:nvSpPr>
        <p:spPr>
          <a:xfrm>
            <a:off x="570875" y="305425"/>
            <a:ext cx="5908200" cy="923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sz="3200"/>
              <a:t>Selve oprettelsesprocessen</a:t>
            </a:r>
            <a:endParaRPr sz="3200"/>
          </a:p>
        </p:txBody>
      </p:sp>
      <p:pic>
        <p:nvPicPr>
          <p:cNvPr id="568" name="Google Shape;568;p70"/>
          <p:cNvPicPr preferRelativeResize="0"/>
          <p:nvPr/>
        </p:nvPicPr>
        <p:blipFill>
          <a:blip r:embed="rId4">
            <a:alphaModFix/>
          </a:blip>
          <a:stretch>
            <a:fillRect/>
          </a:stretch>
        </p:blipFill>
        <p:spPr>
          <a:xfrm>
            <a:off x="122900" y="4681526"/>
            <a:ext cx="1714601" cy="345000"/>
          </a:xfrm>
          <a:prstGeom prst="rect">
            <a:avLst/>
          </a:prstGeom>
          <a:noFill/>
          <a:ln>
            <a:noFill/>
          </a:ln>
        </p:spPr>
      </p:pic>
      <p:pic>
        <p:nvPicPr>
          <p:cNvPr id="569" name="Google Shape;569;p70"/>
          <p:cNvPicPr preferRelativeResize="0"/>
          <p:nvPr/>
        </p:nvPicPr>
        <p:blipFill>
          <a:blip r:embed="rId5">
            <a:alphaModFix/>
          </a:blip>
          <a:stretch>
            <a:fillRect/>
          </a:stretch>
        </p:blipFill>
        <p:spPr>
          <a:xfrm>
            <a:off x="786675" y="1932425"/>
            <a:ext cx="3216251" cy="2364026"/>
          </a:xfrm>
          <a:prstGeom prst="rect">
            <a:avLst/>
          </a:prstGeom>
          <a:noFill/>
          <a:ln>
            <a:noFill/>
          </a:ln>
        </p:spPr>
      </p:pic>
      <p:pic>
        <p:nvPicPr>
          <p:cNvPr id="570" name="Google Shape;570;p70"/>
          <p:cNvPicPr preferRelativeResize="0"/>
          <p:nvPr/>
        </p:nvPicPr>
        <p:blipFill rotWithShape="1">
          <a:blip r:embed="rId3">
            <a:alphaModFix/>
          </a:blip>
          <a:srcRect b="0" l="0" r="0" t="0"/>
          <a:stretch/>
        </p:blipFill>
        <p:spPr>
          <a:xfrm>
            <a:off x="4670700" y="1763149"/>
            <a:ext cx="4677576" cy="2974575"/>
          </a:xfrm>
          <a:prstGeom prst="rect">
            <a:avLst/>
          </a:prstGeom>
          <a:noFill/>
          <a:ln>
            <a:noFill/>
          </a:ln>
        </p:spPr>
      </p:pic>
      <p:pic>
        <p:nvPicPr>
          <p:cNvPr id="571" name="Google Shape;571;p70"/>
          <p:cNvPicPr preferRelativeResize="0"/>
          <p:nvPr/>
        </p:nvPicPr>
        <p:blipFill rotWithShape="1">
          <a:blip r:embed="rId6">
            <a:alphaModFix/>
          </a:blip>
          <a:srcRect b="30444" l="16851" r="16857" t="16227"/>
          <a:stretch/>
        </p:blipFill>
        <p:spPr>
          <a:xfrm>
            <a:off x="5340875" y="1932425"/>
            <a:ext cx="3266324" cy="23008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4"/>
          <p:cNvSpPr txBox="1"/>
          <p:nvPr>
            <p:ph type="ctrTitle"/>
          </p:nvPr>
        </p:nvSpPr>
        <p:spPr>
          <a:xfrm>
            <a:off x="734650" y="324400"/>
            <a:ext cx="5715300" cy="8544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Agenda</a:t>
            </a:r>
            <a:endParaRPr/>
          </a:p>
        </p:txBody>
      </p:sp>
      <p:sp>
        <p:nvSpPr>
          <p:cNvPr id="249" name="Google Shape;249;p44"/>
          <p:cNvSpPr txBox="1"/>
          <p:nvPr/>
        </p:nvSpPr>
        <p:spPr>
          <a:xfrm>
            <a:off x="629475" y="1265075"/>
            <a:ext cx="7190700" cy="32325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GB" sz="2200">
                <a:solidFill>
                  <a:srgbClr val="003253"/>
                </a:solidFill>
                <a:latin typeface="Ubuntu"/>
                <a:ea typeface="Ubuntu"/>
                <a:cs typeface="Ubuntu"/>
                <a:sym typeface="Ubuntu"/>
              </a:rPr>
              <a:t>Oprettelsen af en ny bruger</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rPr b="1" lang="en-GB" sz="2200">
                <a:solidFill>
                  <a:srgbClr val="003253"/>
                </a:solidFill>
                <a:latin typeface="Ubuntu"/>
                <a:ea typeface="Ubuntu"/>
                <a:cs typeface="Ubuntu"/>
                <a:sym typeface="Ubuntu"/>
              </a:rPr>
              <a:t>Den nye brugeroversigt og dens funktioner</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rPr b="1" lang="en-GB" sz="2200">
                <a:solidFill>
                  <a:srgbClr val="003253"/>
                </a:solidFill>
                <a:latin typeface="Ubuntu"/>
                <a:ea typeface="Ubuntu"/>
                <a:cs typeface="Ubuntu"/>
                <a:sym typeface="Ubuntu"/>
              </a:rPr>
              <a:t>Invitationsflow set fra et brugerperspektiv</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rPr b="1" lang="en-GB" sz="2200">
                <a:solidFill>
                  <a:srgbClr val="003253"/>
                </a:solidFill>
                <a:latin typeface="Ubuntu"/>
                <a:ea typeface="Ubuntu"/>
                <a:cs typeface="Ubuntu"/>
                <a:sym typeface="Ubuntu"/>
              </a:rPr>
              <a:t>Todelte administratorrolle</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t/>
            </a:r>
            <a:endParaRPr b="1" sz="2200">
              <a:solidFill>
                <a:srgbClr val="003253"/>
              </a:solidFill>
              <a:latin typeface="Ubuntu"/>
              <a:ea typeface="Ubuntu"/>
              <a:cs typeface="Ubuntu"/>
              <a:sym typeface="Ubuntu"/>
            </a:endParaRPr>
          </a:p>
          <a:p>
            <a:pPr indent="0" lvl="0" marL="457200" rtl="0" algn="l">
              <a:spcBef>
                <a:spcPts val="0"/>
              </a:spcBef>
              <a:spcAft>
                <a:spcPts val="0"/>
              </a:spcAft>
              <a:buClr>
                <a:schemeClr val="dk1"/>
              </a:buClr>
              <a:buSzPts val="1100"/>
              <a:buFont typeface="Arial"/>
              <a:buNone/>
            </a:pPr>
            <a:r>
              <a:rPr b="1" lang="en-GB" sz="2200">
                <a:solidFill>
                  <a:srgbClr val="003253"/>
                </a:solidFill>
                <a:latin typeface="Ubuntu"/>
                <a:ea typeface="Ubuntu"/>
                <a:cs typeface="Ubuntu"/>
                <a:sym typeface="Ubuntu"/>
              </a:rPr>
              <a:t>Nye funktioner i FirstAgenda Prepare</a:t>
            </a:r>
            <a:endParaRPr b="1" sz="2200">
              <a:solidFill>
                <a:srgbClr val="003253"/>
              </a:solidFill>
              <a:latin typeface="Ubuntu"/>
              <a:ea typeface="Ubuntu"/>
              <a:cs typeface="Ubuntu"/>
              <a:sym typeface="Ubuntu"/>
            </a:endParaRPr>
          </a:p>
        </p:txBody>
      </p:sp>
      <p:pic>
        <p:nvPicPr>
          <p:cNvPr id="250" name="Google Shape;250;p44"/>
          <p:cNvPicPr preferRelativeResize="0"/>
          <p:nvPr/>
        </p:nvPicPr>
        <p:blipFill>
          <a:blip r:embed="rId3">
            <a:alphaModFix/>
          </a:blip>
          <a:stretch>
            <a:fillRect/>
          </a:stretch>
        </p:blipFill>
        <p:spPr>
          <a:xfrm rot="-2118919">
            <a:off x="779622" y="3401806"/>
            <a:ext cx="250858" cy="250863"/>
          </a:xfrm>
          <a:prstGeom prst="rect">
            <a:avLst/>
          </a:prstGeom>
          <a:noFill/>
          <a:ln>
            <a:noFill/>
          </a:ln>
        </p:spPr>
      </p:pic>
      <p:pic>
        <p:nvPicPr>
          <p:cNvPr id="251" name="Google Shape;251;p44"/>
          <p:cNvPicPr preferRelativeResize="0"/>
          <p:nvPr/>
        </p:nvPicPr>
        <p:blipFill>
          <a:blip r:embed="rId4">
            <a:alphaModFix/>
          </a:blip>
          <a:stretch>
            <a:fillRect/>
          </a:stretch>
        </p:blipFill>
        <p:spPr>
          <a:xfrm>
            <a:off x="128649" y="4642406"/>
            <a:ext cx="1859951" cy="374225"/>
          </a:xfrm>
          <a:prstGeom prst="rect">
            <a:avLst/>
          </a:prstGeom>
          <a:noFill/>
          <a:ln>
            <a:noFill/>
          </a:ln>
        </p:spPr>
      </p:pic>
      <p:pic>
        <p:nvPicPr>
          <p:cNvPr id="252" name="Google Shape;252;p44"/>
          <p:cNvPicPr preferRelativeResize="0"/>
          <p:nvPr/>
        </p:nvPicPr>
        <p:blipFill>
          <a:blip r:embed="rId3">
            <a:alphaModFix/>
          </a:blip>
          <a:stretch>
            <a:fillRect/>
          </a:stretch>
        </p:blipFill>
        <p:spPr>
          <a:xfrm rot="-2118919">
            <a:off x="779622" y="2730331"/>
            <a:ext cx="250858" cy="250863"/>
          </a:xfrm>
          <a:prstGeom prst="rect">
            <a:avLst/>
          </a:prstGeom>
          <a:noFill/>
          <a:ln>
            <a:noFill/>
          </a:ln>
        </p:spPr>
      </p:pic>
      <p:pic>
        <p:nvPicPr>
          <p:cNvPr id="253" name="Google Shape;253;p44"/>
          <p:cNvPicPr preferRelativeResize="0"/>
          <p:nvPr/>
        </p:nvPicPr>
        <p:blipFill>
          <a:blip r:embed="rId3">
            <a:alphaModFix/>
          </a:blip>
          <a:stretch>
            <a:fillRect/>
          </a:stretch>
        </p:blipFill>
        <p:spPr>
          <a:xfrm rot="-2118919">
            <a:off x="779622" y="2063956"/>
            <a:ext cx="250858" cy="250863"/>
          </a:xfrm>
          <a:prstGeom prst="rect">
            <a:avLst/>
          </a:prstGeom>
          <a:noFill/>
          <a:ln>
            <a:noFill/>
          </a:ln>
        </p:spPr>
      </p:pic>
      <p:pic>
        <p:nvPicPr>
          <p:cNvPr id="254" name="Google Shape;254;p44"/>
          <p:cNvPicPr preferRelativeResize="0"/>
          <p:nvPr/>
        </p:nvPicPr>
        <p:blipFill>
          <a:blip r:embed="rId3">
            <a:alphaModFix/>
          </a:blip>
          <a:stretch>
            <a:fillRect/>
          </a:stretch>
        </p:blipFill>
        <p:spPr>
          <a:xfrm rot="-2118919">
            <a:off x="799847" y="1373981"/>
            <a:ext cx="250858" cy="250863"/>
          </a:xfrm>
          <a:prstGeom prst="rect">
            <a:avLst/>
          </a:prstGeom>
          <a:noFill/>
          <a:ln>
            <a:noFill/>
          </a:ln>
        </p:spPr>
      </p:pic>
      <p:pic>
        <p:nvPicPr>
          <p:cNvPr id="255" name="Google Shape;255;p44"/>
          <p:cNvPicPr preferRelativeResize="0"/>
          <p:nvPr/>
        </p:nvPicPr>
        <p:blipFill>
          <a:blip r:embed="rId3">
            <a:alphaModFix/>
          </a:blip>
          <a:stretch>
            <a:fillRect/>
          </a:stretch>
        </p:blipFill>
        <p:spPr>
          <a:xfrm rot="-2118919">
            <a:off x="779622" y="4073281"/>
            <a:ext cx="250858" cy="25086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71"/>
          <p:cNvPicPr preferRelativeResize="0"/>
          <p:nvPr/>
        </p:nvPicPr>
        <p:blipFill rotWithShape="1">
          <a:blip r:embed="rId3">
            <a:alphaModFix/>
          </a:blip>
          <a:srcRect b="0" l="0" r="0" t="0"/>
          <a:stretch/>
        </p:blipFill>
        <p:spPr>
          <a:xfrm>
            <a:off x="1778900" y="1401250"/>
            <a:ext cx="6005499" cy="3819026"/>
          </a:xfrm>
          <a:prstGeom prst="rect">
            <a:avLst/>
          </a:prstGeom>
          <a:noFill/>
          <a:ln>
            <a:noFill/>
          </a:ln>
        </p:spPr>
      </p:pic>
      <p:sp>
        <p:nvSpPr>
          <p:cNvPr id="577" name="Google Shape;577;p71"/>
          <p:cNvSpPr txBox="1"/>
          <p:nvPr>
            <p:ph type="ctrTitle"/>
          </p:nvPr>
        </p:nvSpPr>
        <p:spPr>
          <a:xfrm>
            <a:off x="570875" y="305425"/>
            <a:ext cx="5908200" cy="923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sz="3200"/>
              <a:t>Selve oprettelsesprocessen</a:t>
            </a:r>
            <a:br>
              <a:rPr lang="en-GB" sz="3200"/>
            </a:br>
            <a:r>
              <a:rPr lang="en-GB" sz="2200"/>
              <a:t>- Herefter er der adgang til Prepare</a:t>
            </a:r>
            <a:endParaRPr sz="2200"/>
          </a:p>
        </p:txBody>
      </p:sp>
      <p:pic>
        <p:nvPicPr>
          <p:cNvPr id="578" name="Google Shape;578;p71"/>
          <p:cNvPicPr preferRelativeResize="0"/>
          <p:nvPr/>
        </p:nvPicPr>
        <p:blipFill>
          <a:blip r:embed="rId4">
            <a:alphaModFix/>
          </a:blip>
          <a:stretch>
            <a:fillRect/>
          </a:stretch>
        </p:blipFill>
        <p:spPr>
          <a:xfrm>
            <a:off x="122900" y="4681526"/>
            <a:ext cx="1714601" cy="345000"/>
          </a:xfrm>
          <a:prstGeom prst="rect">
            <a:avLst/>
          </a:prstGeom>
          <a:noFill/>
          <a:ln>
            <a:noFill/>
          </a:ln>
        </p:spPr>
      </p:pic>
      <p:pic>
        <p:nvPicPr>
          <p:cNvPr id="579" name="Google Shape;579;p71"/>
          <p:cNvPicPr preferRelativeResize="0"/>
          <p:nvPr/>
        </p:nvPicPr>
        <p:blipFill>
          <a:blip r:embed="rId5">
            <a:alphaModFix/>
          </a:blip>
          <a:stretch>
            <a:fillRect/>
          </a:stretch>
        </p:blipFill>
        <p:spPr>
          <a:xfrm>
            <a:off x="2692600" y="1731475"/>
            <a:ext cx="4108348" cy="28435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72"/>
          <p:cNvSpPr txBox="1"/>
          <p:nvPr>
            <p:ph type="ctrTitle"/>
          </p:nvPr>
        </p:nvSpPr>
        <p:spPr>
          <a:xfrm>
            <a:off x="626800" y="364925"/>
            <a:ext cx="5908200" cy="1149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sz="3466"/>
              <a:t>Opret brugernavn + adgangskode til AD-bruger</a:t>
            </a:r>
            <a:endParaRPr sz="5566"/>
          </a:p>
        </p:txBody>
      </p:sp>
      <p:pic>
        <p:nvPicPr>
          <p:cNvPr id="585" name="Google Shape;585;p72"/>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586" name="Google Shape;586;p72"/>
          <p:cNvSpPr txBox="1"/>
          <p:nvPr>
            <p:ph idx="4294967295" type="body"/>
          </p:nvPr>
        </p:nvSpPr>
        <p:spPr>
          <a:xfrm>
            <a:off x="626800" y="1722150"/>
            <a:ext cx="2808000" cy="1448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Har brugeren et AD-login, kan dette AD-login </a:t>
            </a:r>
            <a:r>
              <a:rPr b="1" lang="en-GB" sz="1600" u="sng">
                <a:solidFill>
                  <a:srgbClr val="003253"/>
                </a:solidFill>
              </a:rPr>
              <a:t>kun</a:t>
            </a:r>
            <a:r>
              <a:rPr b="1" lang="en-GB" sz="1600">
                <a:solidFill>
                  <a:srgbClr val="003253"/>
                </a:solidFill>
              </a:rPr>
              <a:t> benyttes til den specifikke AD-organisation</a:t>
            </a:r>
            <a:endParaRPr b="1" sz="1600">
              <a:solidFill>
                <a:srgbClr val="003253"/>
              </a:solidFill>
            </a:endParaRPr>
          </a:p>
        </p:txBody>
      </p:sp>
      <p:pic>
        <p:nvPicPr>
          <p:cNvPr id="587" name="Google Shape;587;p72"/>
          <p:cNvPicPr preferRelativeResize="0"/>
          <p:nvPr/>
        </p:nvPicPr>
        <p:blipFill>
          <a:blip r:embed="rId4">
            <a:alphaModFix/>
          </a:blip>
          <a:stretch>
            <a:fillRect/>
          </a:stretch>
        </p:blipFill>
        <p:spPr>
          <a:xfrm rot="-2039065">
            <a:off x="342766" y="2048190"/>
            <a:ext cx="237871" cy="237868"/>
          </a:xfrm>
          <a:prstGeom prst="rect">
            <a:avLst/>
          </a:prstGeom>
          <a:noFill/>
          <a:ln>
            <a:noFill/>
          </a:ln>
        </p:spPr>
      </p:pic>
      <p:pic>
        <p:nvPicPr>
          <p:cNvPr id="588" name="Google Shape;588;p72"/>
          <p:cNvPicPr preferRelativeResize="0"/>
          <p:nvPr/>
        </p:nvPicPr>
        <p:blipFill>
          <a:blip r:embed="rId4">
            <a:alphaModFix/>
          </a:blip>
          <a:stretch>
            <a:fillRect/>
          </a:stretch>
        </p:blipFill>
        <p:spPr>
          <a:xfrm rot="-2039065">
            <a:off x="368266" y="3732890"/>
            <a:ext cx="237871" cy="237868"/>
          </a:xfrm>
          <a:prstGeom prst="rect">
            <a:avLst/>
          </a:prstGeom>
          <a:noFill/>
          <a:ln>
            <a:noFill/>
          </a:ln>
        </p:spPr>
      </p:pic>
      <p:sp>
        <p:nvSpPr>
          <p:cNvPr id="589" name="Google Shape;589;p72"/>
          <p:cNvSpPr txBox="1"/>
          <p:nvPr>
            <p:ph idx="4294967295" type="body"/>
          </p:nvPr>
        </p:nvSpPr>
        <p:spPr>
          <a:xfrm>
            <a:off x="652300" y="3201838"/>
            <a:ext cx="2967000" cy="14487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b="1" lang="en-GB" sz="1600">
                <a:solidFill>
                  <a:srgbClr val="003253"/>
                </a:solidFill>
              </a:rPr>
              <a:t>Derfor skal AD-brugeren oprette et </a:t>
            </a:r>
            <a:r>
              <a:rPr b="1" lang="en-GB" sz="1600">
                <a:solidFill>
                  <a:srgbClr val="003253"/>
                </a:solidFill>
              </a:rPr>
              <a:t>separat</a:t>
            </a:r>
            <a:r>
              <a:rPr b="1" lang="en-GB" sz="1600">
                <a:solidFill>
                  <a:srgbClr val="003253"/>
                </a:solidFill>
              </a:rPr>
              <a:t> brugernavn og adgangskode - dette kan gøres enten før eller under selve invitationsflowet</a:t>
            </a:r>
            <a:endParaRPr b="1" sz="1600">
              <a:solidFill>
                <a:srgbClr val="003253"/>
              </a:solidFill>
            </a:endParaRPr>
          </a:p>
        </p:txBody>
      </p:sp>
      <p:pic>
        <p:nvPicPr>
          <p:cNvPr id="590" name="Google Shape;590;p72"/>
          <p:cNvPicPr preferRelativeResize="0"/>
          <p:nvPr/>
        </p:nvPicPr>
        <p:blipFill rotWithShape="1">
          <a:blip r:embed="rId5">
            <a:alphaModFix/>
          </a:blip>
          <a:srcRect b="0" l="0" r="0" t="0"/>
          <a:stretch/>
        </p:blipFill>
        <p:spPr>
          <a:xfrm>
            <a:off x="3068050" y="1722150"/>
            <a:ext cx="5555226" cy="3141075"/>
          </a:xfrm>
          <a:prstGeom prst="rect">
            <a:avLst/>
          </a:prstGeom>
          <a:noFill/>
          <a:ln>
            <a:noFill/>
          </a:ln>
        </p:spPr>
      </p:pic>
      <p:pic>
        <p:nvPicPr>
          <p:cNvPr id="591" name="Google Shape;591;p72"/>
          <p:cNvPicPr preferRelativeResize="0"/>
          <p:nvPr/>
        </p:nvPicPr>
        <p:blipFill>
          <a:blip r:embed="rId6">
            <a:alphaModFix/>
          </a:blip>
          <a:stretch>
            <a:fillRect/>
          </a:stretch>
        </p:blipFill>
        <p:spPr>
          <a:xfrm>
            <a:off x="3890200" y="2032575"/>
            <a:ext cx="3797652" cy="2285100"/>
          </a:xfrm>
          <a:prstGeom prst="rect">
            <a:avLst/>
          </a:prstGeom>
          <a:noFill/>
          <a:ln>
            <a:noFill/>
          </a:ln>
        </p:spPr>
      </p:pic>
      <p:cxnSp>
        <p:nvCxnSpPr>
          <p:cNvPr id="592" name="Google Shape;592;p72"/>
          <p:cNvCxnSpPr/>
          <p:nvPr/>
        </p:nvCxnSpPr>
        <p:spPr>
          <a:xfrm flipH="1" rot="10800000">
            <a:off x="4270100" y="3319175"/>
            <a:ext cx="1872300" cy="7710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3"/>
          <p:cNvSpPr txBox="1"/>
          <p:nvPr>
            <p:ph type="ctrTitle"/>
          </p:nvPr>
        </p:nvSpPr>
        <p:spPr>
          <a:xfrm>
            <a:off x="626800" y="364925"/>
            <a:ext cx="5908200" cy="1149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Clr>
                <a:schemeClr val="dk1"/>
              </a:buClr>
              <a:buSzPct val="31730"/>
              <a:buFont typeface="Arial"/>
              <a:buNone/>
            </a:pPr>
            <a:r>
              <a:rPr lang="en-GB" sz="3466"/>
              <a:t>Opret brugernavn + adgangskode til AD-bruger</a:t>
            </a:r>
            <a:endParaRPr sz="5566"/>
          </a:p>
        </p:txBody>
      </p:sp>
      <p:pic>
        <p:nvPicPr>
          <p:cNvPr id="598" name="Google Shape;598;p73"/>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599" name="Google Shape;599;p73"/>
          <p:cNvSpPr txBox="1"/>
          <p:nvPr>
            <p:ph idx="4294967295" type="body"/>
          </p:nvPr>
        </p:nvSpPr>
        <p:spPr>
          <a:xfrm>
            <a:off x="626800" y="1529038"/>
            <a:ext cx="2808000" cy="1448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b="1" lang="en-GB" sz="1600">
                <a:solidFill>
                  <a:srgbClr val="003253"/>
                </a:solidFill>
              </a:rPr>
              <a:t>Har brugeren ikke oprettet et separat brugernavn og adgangskode på forhånd, skal brugeren gøre dette i invitationsflowet </a:t>
            </a:r>
            <a:endParaRPr b="1" sz="1600">
              <a:solidFill>
                <a:srgbClr val="003253"/>
              </a:solidFill>
            </a:endParaRPr>
          </a:p>
        </p:txBody>
      </p:sp>
      <p:pic>
        <p:nvPicPr>
          <p:cNvPr id="600" name="Google Shape;600;p73"/>
          <p:cNvPicPr preferRelativeResize="0"/>
          <p:nvPr/>
        </p:nvPicPr>
        <p:blipFill>
          <a:blip r:embed="rId4">
            <a:alphaModFix/>
          </a:blip>
          <a:stretch>
            <a:fillRect/>
          </a:stretch>
        </p:blipFill>
        <p:spPr>
          <a:xfrm rot="-2039065">
            <a:off x="342766" y="2048190"/>
            <a:ext cx="237871" cy="237868"/>
          </a:xfrm>
          <a:prstGeom prst="rect">
            <a:avLst/>
          </a:prstGeom>
          <a:noFill/>
          <a:ln>
            <a:noFill/>
          </a:ln>
        </p:spPr>
      </p:pic>
      <p:pic>
        <p:nvPicPr>
          <p:cNvPr id="601" name="Google Shape;601;p73"/>
          <p:cNvPicPr preferRelativeResize="0"/>
          <p:nvPr/>
        </p:nvPicPr>
        <p:blipFill>
          <a:blip r:embed="rId4">
            <a:alphaModFix/>
          </a:blip>
          <a:stretch>
            <a:fillRect/>
          </a:stretch>
        </p:blipFill>
        <p:spPr>
          <a:xfrm rot="-2039065">
            <a:off x="368266" y="3598265"/>
            <a:ext cx="237871" cy="237868"/>
          </a:xfrm>
          <a:prstGeom prst="rect">
            <a:avLst/>
          </a:prstGeom>
          <a:noFill/>
          <a:ln>
            <a:noFill/>
          </a:ln>
        </p:spPr>
      </p:pic>
      <p:sp>
        <p:nvSpPr>
          <p:cNvPr id="602" name="Google Shape;602;p73"/>
          <p:cNvSpPr txBox="1"/>
          <p:nvPr>
            <p:ph idx="4294967295" type="body"/>
          </p:nvPr>
        </p:nvSpPr>
        <p:spPr>
          <a:xfrm>
            <a:off x="626800" y="3340244"/>
            <a:ext cx="2967000" cy="753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Indtast først den tilsendte SMS-engangskode</a:t>
            </a:r>
            <a:endParaRPr b="1" sz="1600">
              <a:solidFill>
                <a:srgbClr val="003253"/>
              </a:solidFill>
            </a:endParaRPr>
          </a:p>
        </p:txBody>
      </p:sp>
      <p:pic>
        <p:nvPicPr>
          <p:cNvPr id="603" name="Google Shape;603;p73"/>
          <p:cNvPicPr preferRelativeResize="0"/>
          <p:nvPr/>
        </p:nvPicPr>
        <p:blipFill rotWithShape="1">
          <a:blip r:embed="rId5">
            <a:alphaModFix/>
          </a:blip>
          <a:srcRect b="0" l="0" r="0" t="0"/>
          <a:stretch/>
        </p:blipFill>
        <p:spPr>
          <a:xfrm>
            <a:off x="2981375" y="1829200"/>
            <a:ext cx="5555226" cy="3141075"/>
          </a:xfrm>
          <a:prstGeom prst="rect">
            <a:avLst/>
          </a:prstGeom>
          <a:noFill/>
          <a:ln>
            <a:noFill/>
          </a:ln>
        </p:spPr>
      </p:pic>
      <p:pic>
        <p:nvPicPr>
          <p:cNvPr id="604" name="Google Shape;604;p73"/>
          <p:cNvPicPr preferRelativeResize="0"/>
          <p:nvPr/>
        </p:nvPicPr>
        <p:blipFill>
          <a:blip r:embed="rId6">
            <a:alphaModFix/>
          </a:blip>
          <a:stretch>
            <a:fillRect/>
          </a:stretch>
        </p:blipFill>
        <p:spPr>
          <a:xfrm>
            <a:off x="3812375" y="2024725"/>
            <a:ext cx="3808773" cy="23796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74"/>
          <p:cNvSpPr txBox="1"/>
          <p:nvPr>
            <p:ph type="ctrTitle"/>
          </p:nvPr>
        </p:nvSpPr>
        <p:spPr>
          <a:xfrm>
            <a:off x="626800" y="364925"/>
            <a:ext cx="5908200" cy="1149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Clr>
                <a:schemeClr val="dk1"/>
              </a:buClr>
              <a:buSzPct val="31730"/>
              <a:buFont typeface="Arial"/>
              <a:buNone/>
            </a:pPr>
            <a:r>
              <a:rPr lang="en-GB" sz="3466"/>
              <a:t>Opret brugernavn + adgangskode til AD-bruger</a:t>
            </a:r>
            <a:endParaRPr sz="5566"/>
          </a:p>
        </p:txBody>
      </p:sp>
      <p:pic>
        <p:nvPicPr>
          <p:cNvPr id="610" name="Google Shape;610;p74"/>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611" name="Google Shape;611;p74"/>
          <p:cNvPicPr preferRelativeResize="0"/>
          <p:nvPr/>
        </p:nvPicPr>
        <p:blipFill>
          <a:blip r:embed="rId4">
            <a:alphaModFix/>
          </a:blip>
          <a:stretch>
            <a:fillRect/>
          </a:stretch>
        </p:blipFill>
        <p:spPr>
          <a:xfrm rot="-2039065">
            <a:off x="368266" y="3052815"/>
            <a:ext cx="237871" cy="237868"/>
          </a:xfrm>
          <a:prstGeom prst="rect">
            <a:avLst/>
          </a:prstGeom>
          <a:noFill/>
          <a:ln>
            <a:noFill/>
          </a:ln>
        </p:spPr>
      </p:pic>
      <p:sp>
        <p:nvSpPr>
          <p:cNvPr id="612" name="Google Shape;612;p74"/>
          <p:cNvSpPr txBox="1"/>
          <p:nvPr>
            <p:ph idx="4294967295" type="body"/>
          </p:nvPr>
        </p:nvSpPr>
        <p:spPr>
          <a:xfrm>
            <a:off x="626800" y="2722125"/>
            <a:ext cx="2967000" cy="1422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Er brugeren ikke logget ind i forvejen, skal brugeren indtaste sin AD-mail i feltet</a:t>
            </a:r>
            <a:endParaRPr b="1" sz="1600">
              <a:solidFill>
                <a:srgbClr val="003253"/>
              </a:solidFill>
            </a:endParaRPr>
          </a:p>
        </p:txBody>
      </p:sp>
      <p:pic>
        <p:nvPicPr>
          <p:cNvPr id="613" name="Google Shape;613;p74"/>
          <p:cNvPicPr preferRelativeResize="0"/>
          <p:nvPr/>
        </p:nvPicPr>
        <p:blipFill rotWithShape="1">
          <a:blip r:embed="rId5">
            <a:alphaModFix/>
          </a:blip>
          <a:srcRect b="0" l="0" r="0" t="0"/>
          <a:stretch/>
        </p:blipFill>
        <p:spPr>
          <a:xfrm>
            <a:off x="2981375" y="1829200"/>
            <a:ext cx="5555226" cy="3141075"/>
          </a:xfrm>
          <a:prstGeom prst="rect">
            <a:avLst/>
          </a:prstGeom>
          <a:noFill/>
          <a:ln>
            <a:noFill/>
          </a:ln>
        </p:spPr>
      </p:pic>
      <p:pic>
        <p:nvPicPr>
          <p:cNvPr id="614" name="Google Shape;614;p74"/>
          <p:cNvPicPr preferRelativeResize="0"/>
          <p:nvPr/>
        </p:nvPicPr>
        <p:blipFill>
          <a:blip r:embed="rId6">
            <a:alphaModFix/>
          </a:blip>
          <a:stretch>
            <a:fillRect/>
          </a:stretch>
        </p:blipFill>
        <p:spPr>
          <a:xfrm>
            <a:off x="3784575" y="2024425"/>
            <a:ext cx="3806725" cy="24003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75"/>
          <p:cNvSpPr txBox="1"/>
          <p:nvPr>
            <p:ph type="ctrTitle"/>
          </p:nvPr>
        </p:nvSpPr>
        <p:spPr>
          <a:xfrm>
            <a:off x="626800" y="364925"/>
            <a:ext cx="5908200" cy="1149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Clr>
                <a:schemeClr val="dk1"/>
              </a:buClr>
              <a:buSzPct val="31730"/>
              <a:buFont typeface="Arial"/>
              <a:buNone/>
            </a:pPr>
            <a:r>
              <a:rPr lang="en-GB" sz="3466"/>
              <a:t>Opret brugernavn + adgangskode til AD-bruger</a:t>
            </a:r>
            <a:endParaRPr sz="5566"/>
          </a:p>
        </p:txBody>
      </p:sp>
      <p:pic>
        <p:nvPicPr>
          <p:cNvPr id="620" name="Google Shape;620;p75"/>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621" name="Google Shape;621;p75"/>
          <p:cNvPicPr preferRelativeResize="0"/>
          <p:nvPr/>
        </p:nvPicPr>
        <p:blipFill>
          <a:blip r:embed="rId4">
            <a:alphaModFix/>
          </a:blip>
          <a:stretch>
            <a:fillRect/>
          </a:stretch>
        </p:blipFill>
        <p:spPr>
          <a:xfrm rot="-2039065">
            <a:off x="368266" y="3032415"/>
            <a:ext cx="237871" cy="237868"/>
          </a:xfrm>
          <a:prstGeom prst="rect">
            <a:avLst/>
          </a:prstGeom>
          <a:noFill/>
          <a:ln>
            <a:noFill/>
          </a:ln>
        </p:spPr>
      </p:pic>
      <p:sp>
        <p:nvSpPr>
          <p:cNvPr id="622" name="Google Shape;622;p75"/>
          <p:cNvSpPr txBox="1"/>
          <p:nvPr>
            <p:ph idx="4294967295" type="body"/>
          </p:nvPr>
        </p:nvSpPr>
        <p:spPr>
          <a:xfrm>
            <a:off x="626800" y="2706825"/>
            <a:ext cx="2967000" cy="1530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Brugeren bliver herefter ført videre til sit interne AD-loginside </a:t>
            </a:r>
            <a:endParaRPr b="1" sz="1600">
              <a:solidFill>
                <a:srgbClr val="003253"/>
              </a:solidFill>
            </a:endParaRPr>
          </a:p>
        </p:txBody>
      </p:sp>
      <p:pic>
        <p:nvPicPr>
          <p:cNvPr id="623" name="Google Shape;623;p75"/>
          <p:cNvPicPr preferRelativeResize="0"/>
          <p:nvPr/>
        </p:nvPicPr>
        <p:blipFill rotWithShape="1">
          <a:blip r:embed="rId5">
            <a:alphaModFix/>
          </a:blip>
          <a:srcRect b="0" l="0" r="0" t="0"/>
          <a:stretch/>
        </p:blipFill>
        <p:spPr>
          <a:xfrm>
            <a:off x="2981375" y="1829200"/>
            <a:ext cx="5555226" cy="3141075"/>
          </a:xfrm>
          <a:prstGeom prst="rect">
            <a:avLst/>
          </a:prstGeom>
          <a:noFill/>
          <a:ln>
            <a:noFill/>
          </a:ln>
        </p:spPr>
      </p:pic>
      <p:pic>
        <p:nvPicPr>
          <p:cNvPr id="624" name="Google Shape;624;p75"/>
          <p:cNvPicPr preferRelativeResize="0"/>
          <p:nvPr/>
        </p:nvPicPr>
        <p:blipFill>
          <a:blip r:embed="rId6">
            <a:alphaModFix/>
          </a:blip>
          <a:stretch>
            <a:fillRect/>
          </a:stretch>
        </p:blipFill>
        <p:spPr>
          <a:xfrm>
            <a:off x="3784575" y="2024425"/>
            <a:ext cx="3806725" cy="2400300"/>
          </a:xfrm>
          <a:prstGeom prst="rect">
            <a:avLst/>
          </a:prstGeom>
          <a:noFill/>
          <a:ln>
            <a:noFill/>
          </a:ln>
        </p:spPr>
      </p:pic>
      <p:pic>
        <p:nvPicPr>
          <p:cNvPr id="625" name="Google Shape;625;p75"/>
          <p:cNvPicPr preferRelativeResize="0"/>
          <p:nvPr/>
        </p:nvPicPr>
        <p:blipFill>
          <a:blip r:embed="rId7">
            <a:alphaModFix/>
          </a:blip>
          <a:stretch>
            <a:fillRect/>
          </a:stretch>
        </p:blipFill>
        <p:spPr>
          <a:xfrm>
            <a:off x="3784575" y="2002025"/>
            <a:ext cx="3824451" cy="24226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76"/>
          <p:cNvSpPr txBox="1"/>
          <p:nvPr>
            <p:ph type="ctrTitle"/>
          </p:nvPr>
        </p:nvSpPr>
        <p:spPr>
          <a:xfrm>
            <a:off x="626800" y="364925"/>
            <a:ext cx="5908200" cy="1149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Clr>
                <a:schemeClr val="dk1"/>
              </a:buClr>
              <a:buSzPct val="31730"/>
              <a:buFont typeface="Arial"/>
              <a:buNone/>
            </a:pPr>
            <a:r>
              <a:rPr lang="en-GB" sz="3466"/>
              <a:t>Opret brugernavn + adgangskode til AD-bruger</a:t>
            </a:r>
            <a:endParaRPr sz="5566"/>
          </a:p>
        </p:txBody>
      </p:sp>
      <p:pic>
        <p:nvPicPr>
          <p:cNvPr id="631" name="Google Shape;631;p76"/>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632" name="Google Shape;632;p76"/>
          <p:cNvPicPr preferRelativeResize="0"/>
          <p:nvPr/>
        </p:nvPicPr>
        <p:blipFill>
          <a:blip r:embed="rId4">
            <a:alphaModFix/>
          </a:blip>
          <a:stretch>
            <a:fillRect/>
          </a:stretch>
        </p:blipFill>
        <p:spPr>
          <a:xfrm rot="-2039065">
            <a:off x="363166" y="3319223"/>
            <a:ext cx="237871" cy="237868"/>
          </a:xfrm>
          <a:prstGeom prst="rect">
            <a:avLst/>
          </a:prstGeom>
          <a:noFill/>
          <a:ln>
            <a:noFill/>
          </a:ln>
        </p:spPr>
      </p:pic>
      <p:sp>
        <p:nvSpPr>
          <p:cNvPr id="633" name="Google Shape;633;p76"/>
          <p:cNvSpPr txBox="1"/>
          <p:nvPr>
            <p:ph idx="4294967295" type="body"/>
          </p:nvPr>
        </p:nvSpPr>
        <p:spPr>
          <a:xfrm>
            <a:off x="626800" y="2971418"/>
            <a:ext cx="2967000" cy="14661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b="1" lang="en-GB" sz="1600">
                <a:solidFill>
                  <a:srgbClr val="003253"/>
                </a:solidFill>
              </a:rPr>
              <a:t>NB! Hvis AD-brugeren inviteres ind i en anden AD-organisation, vil organisationens AD-loginsiden blive vist</a:t>
            </a:r>
            <a:endParaRPr b="1" sz="1600">
              <a:solidFill>
                <a:srgbClr val="003253"/>
              </a:solidFill>
            </a:endParaRPr>
          </a:p>
        </p:txBody>
      </p:sp>
      <p:pic>
        <p:nvPicPr>
          <p:cNvPr id="634" name="Google Shape;634;p76"/>
          <p:cNvPicPr preferRelativeResize="0"/>
          <p:nvPr/>
        </p:nvPicPr>
        <p:blipFill rotWithShape="1">
          <a:blip r:embed="rId5">
            <a:alphaModFix/>
          </a:blip>
          <a:srcRect b="0" l="0" r="0" t="0"/>
          <a:stretch/>
        </p:blipFill>
        <p:spPr>
          <a:xfrm>
            <a:off x="2981375" y="1829200"/>
            <a:ext cx="5555226" cy="3141075"/>
          </a:xfrm>
          <a:prstGeom prst="rect">
            <a:avLst/>
          </a:prstGeom>
          <a:noFill/>
          <a:ln>
            <a:noFill/>
          </a:ln>
        </p:spPr>
      </p:pic>
      <p:pic>
        <p:nvPicPr>
          <p:cNvPr id="635" name="Google Shape;635;p76"/>
          <p:cNvPicPr preferRelativeResize="0"/>
          <p:nvPr/>
        </p:nvPicPr>
        <p:blipFill>
          <a:blip r:embed="rId6">
            <a:alphaModFix/>
          </a:blip>
          <a:stretch>
            <a:fillRect/>
          </a:stretch>
        </p:blipFill>
        <p:spPr>
          <a:xfrm>
            <a:off x="3784575" y="2024425"/>
            <a:ext cx="3806725" cy="2400300"/>
          </a:xfrm>
          <a:prstGeom prst="rect">
            <a:avLst/>
          </a:prstGeom>
          <a:noFill/>
          <a:ln>
            <a:noFill/>
          </a:ln>
        </p:spPr>
      </p:pic>
      <p:pic>
        <p:nvPicPr>
          <p:cNvPr id="636" name="Google Shape;636;p76"/>
          <p:cNvPicPr preferRelativeResize="0"/>
          <p:nvPr/>
        </p:nvPicPr>
        <p:blipFill>
          <a:blip r:embed="rId7">
            <a:alphaModFix/>
          </a:blip>
          <a:stretch>
            <a:fillRect/>
          </a:stretch>
        </p:blipFill>
        <p:spPr>
          <a:xfrm>
            <a:off x="3784575" y="2024425"/>
            <a:ext cx="3806725" cy="2400299"/>
          </a:xfrm>
          <a:prstGeom prst="rect">
            <a:avLst/>
          </a:prstGeom>
          <a:noFill/>
          <a:ln>
            <a:noFill/>
          </a:ln>
        </p:spPr>
      </p:pic>
      <p:pic>
        <p:nvPicPr>
          <p:cNvPr id="637" name="Google Shape;637;p76"/>
          <p:cNvPicPr preferRelativeResize="0"/>
          <p:nvPr/>
        </p:nvPicPr>
        <p:blipFill>
          <a:blip r:embed="rId8">
            <a:alphaModFix/>
          </a:blip>
          <a:stretch>
            <a:fillRect/>
          </a:stretch>
        </p:blipFill>
        <p:spPr>
          <a:xfrm>
            <a:off x="4741286" y="2471125"/>
            <a:ext cx="1893300" cy="1953600"/>
          </a:xfrm>
          <a:prstGeom prst="roundRect">
            <a:avLst>
              <a:gd fmla="val 16667" name="adj"/>
            </a:avLst>
          </a:prstGeom>
          <a:noFill/>
          <a:ln>
            <a:noFill/>
          </a:ln>
        </p:spPr>
      </p:pic>
      <p:pic>
        <p:nvPicPr>
          <p:cNvPr id="638" name="Google Shape;638;p76"/>
          <p:cNvPicPr preferRelativeResize="0"/>
          <p:nvPr/>
        </p:nvPicPr>
        <p:blipFill>
          <a:blip r:embed="rId4">
            <a:alphaModFix/>
          </a:blip>
          <a:stretch>
            <a:fillRect/>
          </a:stretch>
        </p:blipFill>
        <p:spPr>
          <a:xfrm rot="-2039065">
            <a:off x="363166" y="2144465"/>
            <a:ext cx="237871" cy="237868"/>
          </a:xfrm>
          <a:prstGeom prst="rect">
            <a:avLst/>
          </a:prstGeom>
          <a:noFill/>
          <a:ln>
            <a:noFill/>
          </a:ln>
        </p:spPr>
      </p:pic>
      <p:sp>
        <p:nvSpPr>
          <p:cNvPr id="639" name="Google Shape;639;p76"/>
          <p:cNvSpPr txBox="1"/>
          <p:nvPr>
            <p:ph idx="4294967295" type="body"/>
          </p:nvPr>
        </p:nvSpPr>
        <p:spPr>
          <a:xfrm>
            <a:off x="647200" y="1782261"/>
            <a:ext cx="2967000" cy="1466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Opret nu dit brugernavn og adgangskode og klik på </a:t>
            </a:r>
            <a:br>
              <a:rPr b="1" lang="en-GB" sz="1600">
                <a:solidFill>
                  <a:srgbClr val="003253"/>
                </a:solidFill>
              </a:rPr>
            </a:br>
            <a:r>
              <a:rPr b="1" lang="en-GB" sz="1600">
                <a:solidFill>
                  <a:srgbClr val="003253"/>
                </a:solidFill>
              </a:rPr>
              <a:t>“Opret adgangskode”</a:t>
            </a:r>
            <a:endParaRPr b="1" sz="1600">
              <a:solidFill>
                <a:srgbClr val="003253"/>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77"/>
          <p:cNvSpPr txBox="1"/>
          <p:nvPr>
            <p:ph type="ctrTitle"/>
          </p:nvPr>
        </p:nvSpPr>
        <p:spPr>
          <a:xfrm>
            <a:off x="626800" y="822125"/>
            <a:ext cx="5908200" cy="1149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Clr>
                <a:schemeClr val="dk1"/>
              </a:buClr>
              <a:buSzPct val="31730"/>
              <a:buFont typeface="Arial"/>
              <a:buNone/>
            </a:pPr>
            <a:r>
              <a:rPr lang="en-GB" sz="3466"/>
              <a:t>Opret brugernavn + adgangskode til AD-bruger</a:t>
            </a:r>
            <a:endParaRPr sz="5566"/>
          </a:p>
          <a:p>
            <a:pPr indent="0" lvl="0" marL="0" rtl="0" algn="l">
              <a:spcBef>
                <a:spcPts val="0"/>
              </a:spcBef>
              <a:spcAft>
                <a:spcPts val="0"/>
              </a:spcAft>
              <a:buNone/>
            </a:pPr>
            <a:r>
              <a:t/>
            </a:r>
            <a:endParaRPr sz="3466"/>
          </a:p>
        </p:txBody>
      </p:sp>
      <p:pic>
        <p:nvPicPr>
          <p:cNvPr id="645" name="Google Shape;645;p77"/>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646" name="Google Shape;646;p77"/>
          <p:cNvPicPr preferRelativeResize="0"/>
          <p:nvPr/>
        </p:nvPicPr>
        <p:blipFill>
          <a:blip r:embed="rId4">
            <a:alphaModFix/>
          </a:blip>
          <a:stretch>
            <a:fillRect/>
          </a:stretch>
        </p:blipFill>
        <p:spPr>
          <a:xfrm rot="-2039065">
            <a:off x="342766" y="3105640"/>
            <a:ext cx="237871" cy="237868"/>
          </a:xfrm>
          <a:prstGeom prst="rect">
            <a:avLst/>
          </a:prstGeom>
          <a:noFill/>
          <a:ln>
            <a:noFill/>
          </a:ln>
        </p:spPr>
      </p:pic>
      <p:sp>
        <p:nvSpPr>
          <p:cNvPr id="647" name="Google Shape;647;p77"/>
          <p:cNvSpPr txBox="1"/>
          <p:nvPr>
            <p:ph idx="4294967295" type="body"/>
          </p:nvPr>
        </p:nvSpPr>
        <p:spPr>
          <a:xfrm>
            <a:off x="626800" y="2783301"/>
            <a:ext cx="2967000" cy="146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Efter oprettelse vil brugeren nu have adgang til organisationen</a:t>
            </a:r>
            <a:endParaRPr b="1" sz="1600">
              <a:solidFill>
                <a:srgbClr val="003253"/>
              </a:solidFill>
            </a:endParaRPr>
          </a:p>
        </p:txBody>
      </p:sp>
      <p:pic>
        <p:nvPicPr>
          <p:cNvPr id="648" name="Google Shape;648;p77"/>
          <p:cNvPicPr preferRelativeResize="0"/>
          <p:nvPr/>
        </p:nvPicPr>
        <p:blipFill rotWithShape="1">
          <a:blip r:embed="rId5">
            <a:alphaModFix/>
          </a:blip>
          <a:srcRect b="0" l="0" r="0" t="0"/>
          <a:stretch/>
        </p:blipFill>
        <p:spPr>
          <a:xfrm>
            <a:off x="2981375" y="1829200"/>
            <a:ext cx="5555226" cy="3141075"/>
          </a:xfrm>
          <a:prstGeom prst="rect">
            <a:avLst/>
          </a:prstGeom>
          <a:noFill/>
          <a:ln>
            <a:noFill/>
          </a:ln>
        </p:spPr>
      </p:pic>
      <p:pic>
        <p:nvPicPr>
          <p:cNvPr id="649" name="Google Shape;649;p77"/>
          <p:cNvPicPr preferRelativeResize="0"/>
          <p:nvPr/>
        </p:nvPicPr>
        <p:blipFill>
          <a:blip r:embed="rId6">
            <a:alphaModFix/>
          </a:blip>
          <a:stretch>
            <a:fillRect/>
          </a:stretch>
        </p:blipFill>
        <p:spPr>
          <a:xfrm>
            <a:off x="3784575" y="2024425"/>
            <a:ext cx="3806725" cy="2400300"/>
          </a:xfrm>
          <a:prstGeom prst="rect">
            <a:avLst/>
          </a:prstGeom>
          <a:noFill/>
          <a:ln>
            <a:noFill/>
          </a:ln>
        </p:spPr>
      </p:pic>
      <p:pic>
        <p:nvPicPr>
          <p:cNvPr id="650" name="Google Shape;650;p77"/>
          <p:cNvPicPr preferRelativeResize="0"/>
          <p:nvPr/>
        </p:nvPicPr>
        <p:blipFill>
          <a:blip r:embed="rId7">
            <a:alphaModFix/>
          </a:blip>
          <a:stretch>
            <a:fillRect/>
          </a:stretch>
        </p:blipFill>
        <p:spPr>
          <a:xfrm>
            <a:off x="4741286" y="2471125"/>
            <a:ext cx="1893300" cy="1953600"/>
          </a:xfrm>
          <a:prstGeom prst="roundRect">
            <a:avLst>
              <a:gd fmla="val 16667" name="adj"/>
            </a:avLst>
          </a:prstGeom>
          <a:noFill/>
          <a:ln>
            <a:noFill/>
          </a:ln>
        </p:spPr>
      </p:pic>
      <p:pic>
        <p:nvPicPr>
          <p:cNvPr id="651" name="Google Shape;651;p77"/>
          <p:cNvPicPr preferRelativeResize="0"/>
          <p:nvPr/>
        </p:nvPicPr>
        <p:blipFill rotWithShape="1">
          <a:blip r:embed="rId8">
            <a:alphaModFix/>
          </a:blip>
          <a:srcRect b="30444" l="16851" r="16857" t="16227"/>
          <a:stretch/>
        </p:blipFill>
        <p:spPr>
          <a:xfrm>
            <a:off x="3784575" y="2024425"/>
            <a:ext cx="3806725" cy="24003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8"/>
          <p:cNvSpPr txBox="1"/>
          <p:nvPr>
            <p:ph type="ctrTitle"/>
          </p:nvPr>
        </p:nvSpPr>
        <p:spPr>
          <a:xfrm>
            <a:off x="626800" y="364925"/>
            <a:ext cx="5908200" cy="1149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sz="3466"/>
              <a:t>Mødedeltager i brugeradministrationen</a:t>
            </a:r>
            <a:endParaRPr sz="5566"/>
          </a:p>
        </p:txBody>
      </p:sp>
      <p:pic>
        <p:nvPicPr>
          <p:cNvPr id="657" name="Google Shape;657;p78"/>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658" name="Google Shape;658;p78"/>
          <p:cNvSpPr txBox="1"/>
          <p:nvPr>
            <p:ph idx="4294967295" type="body"/>
          </p:nvPr>
        </p:nvSpPr>
        <p:spPr>
          <a:xfrm>
            <a:off x="626800" y="1722150"/>
            <a:ext cx="2808000" cy="1448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Brugeren kan selv ændre sine stamdata i den nye brugeradministration </a:t>
            </a:r>
            <a:endParaRPr b="1" sz="1600">
              <a:solidFill>
                <a:srgbClr val="003253"/>
              </a:solidFill>
            </a:endParaRPr>
          </a:p>
        </p:txBody>
      </p:sp>
      <p:pic>
        <p:nvPicPr>
          <p:cNvPr id="659" name="Google Shape;659;p78"/>
          <p:cNvPicPr preferRelativeResize="0"/>
          <p:nvPr/>
        </p:nvPicPr>
        <p:blipFill>
          <a:blip r:embed="rId4">
            <a:alphaModFix/>
          </a:blip>
          <a:stretch>
            <a:fillRect/>
          </a:stretch>
        </p:blipFill>
        <p:spPr>
          <a:xfrm rot="-2039065">
            <a:off x="342766" y="2048190"/>
            <a:ext cx="237871" cy="237868"/>
          </a:xfrm>
          <a:prstGeom prst="rect">
            <a:avLst/>
          </a:prstGeom>
          <a:noFill/>
          <a:ln>
            <a:noFill/>
          </a:ln>
        </p:spPr>
      </p:pic>
      <p:pic>
        <p:nvPicPr>
          <p:cNvPr id="660" name="Google Shape;660;p78"/>
          <p:cNvPicPr preferRelativeResize="0"/>
          <p:nvPr/>
        </p:nvPicPr>
        <p:blipFill>
          <a:blip r:embed="rId4">
            <a:alphaModFix/>
          </a:blip>
          <a:stretch>
            <a:fillRect/>
          </a:stretch>
        </p:blipFill>
        <p:spPr>
          <a:xfrm rot="-2039065">
            <a:off x="342766" y="3148740"/>
            <a:ext cx="237871" cy="237868"/>
          </a:xfrm>
          <a:prstGeom prst="rect">
            <a:avLst/>
          </a:prstGeom>
          <a:noFill/>
          <a:ln>
            <a:noFill/>
          </a:ln>
        </p:spPr>
      </p:pic>
      <p:sp>
        <p:nvSpPr>
          <p:cNvPr id="661" name="Google Shape;661;p78"/>
          <p:cNvSpPr txBox="1"/>
          <p:nvPr>
            <p:ph idx="4294967295" type="body"/>
          </p:nvPr>
        </p:nvSpPr>
        <p:spPr>
          <a:xfrm>
            <a:off x="626800" y="2805025"/>
            <a:ext cx="2967000" cy="1448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Brugeren skal klikke på sine initialer i højre hjørne og herefter “Rediger profil”</a:t>
            </a:r>
            <a:endParaRPr b="1" sz="1600">
              <a:solidFill>
                <a:srgbClr val="003253"/>
              </a:solidFill>
            </a:endParaRPr>
          </a:p>
        </p:txBody>
      </p:sp>
      <p:pic>
        <p:nvPicPr>
          <p:cNvPr id="662" name="Google Shape;662;p78"/>
          <p:cNvPicPr preferRelativeResize="0"/>
          <p:nvPr/>
        </p:nvPicPr>
        <p:blipFill rotWithShape="1">
          <a:blip r:embed="rId5">
            <a:alphaModFix/>
          </a:blip>
          <a:srcRect b="0" l="0" r="0" t="0"/>
          <a:stretch/>
        </p:blipFill>
        <p:spPr>
          <a:xfrm>
            <a:off x="3593800" y="1683026"/>
            <a:ext cx="4941348" cy="2793973"/>
          </a:xfrm>
          <a:prstGeom prst="rect">
            <a:avLst/>
          </a:prstGeom>
          <a:noFill/>
          <a:ln>
            <a:noFill/>
          </a:ln>
        </p:spPr>
      </p:pic>
      <p:pic>
        <p:nvPicPr>
          <p:cNvPr id="663" name="Google Shape;663;p78"/>
          <p:cNvPicPr preferRelativeResize="0"/>
          <p:nvPr/>
        </p:nvPicPr>
        <p:blipFill>
          <a:blip r:embed="rId6">
            <a:alphaModFix/>
          </a:blip>
          <a:stretch>
            <a:fillRect/>
          </a:stretch>
        </p:blipFill>
        <p:spPr>
          <a:xfrm>
            <a:off x="4307500" y="1867025"/>
            <a:ext cx="3452851" cy="2149900"/>
          </a:xfrm>
          <a:prstGeom prst="rect">
            <a:avLst/>
          </a:prstGeom>
          <a:noFill/>
          <a:ln>
            <a:noFill/>
          </a:ln>
        </p:spPr>
      </p:pic>
      <p:cxnSp>
        <p:nvCxnSpPr>
          <p:cNvPr id="664" name="Google Shape;664;p78"/>
          <p:cNvCxnSpPr/>
          <p:nvPr/>
        </p:nvCxnSpPr>
        <p:spPr>
          <a:xfrm>
            <a:off x="5889150" y="2516075"/>
            <a:ext cx="1155900" cy="10200"/>
          </a:xfrm>
          <a:prstGeom prst="straightConnector1">
            <a:avLst/>
          </a:prstGeom>
          <a:noFill/>
          <a:ln cap="flat" cmpd="sng" w="38100">
            <a:solidFill>
              <a:srgbClr val="003253"/>
            </a:solidFill>
            <a:prstDash val="solid"/>
            <a:round/>
            <a:headEnd len="med" w="med" type="none"/>
            <a:tailEnd len="med" w="med" type="triangl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79"/>
          <p:cNvSpPr txBox="1"/>
          <p:nvPr>
            <p:ph type="ctrTitle"/>
          </p:nvPr>
        </p:nvSpPr>
        <p:spPr>
          <a:xfrm>
            <a:off x="626800" y="247675"/>
            <a:ext cx="5908200" cy="1149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sz="3466"/>
              <a:t>Mødedeltager i brugeradministrationen</a:t>
            </a:r>
            <a:endParaRPr sz="5566"/>
          </a:p>
        </p:txBody>
      </p:sp>
      <p:pic>
        <p:nvPicPr>
          <p:cNvPr id="670" name="Google Shape;670;p79"/>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671" name="Google Shape;671;p79"/>
          <p:cNvSpPr txBox="1"/>
          <p:nvPr>
            <p:ph idx="4294967295" type="body"/>
          </p:nvPr>
        </p:nvSpPr>
        <p:spPr>
          <a:xfrm>
            <a:off x="626800" y="1722150"/>
            <a:ext cx="2808000" cy="14487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b="1" lang="en-GB" sz="1600">
                <a:solidFill>
                  <a:srgbClr val="003253"/>
                </a:solidFill>
              </a:rPr>
              <a:t>Under “Personlige oplysninger” kan brugeren ændre navn, efternavn, sprog, tidszone samt tilføje et eventuelt profilbillede</a:t>
            </a:r>
            <a:endParaRPr b="1" sz="1600">
              <a:solidFill>
                <a:srgbClr val="003253"/>
              </a:solidFill>
            </a:endParaRPr>
          </a:p>
        </p:txBody>
      </p:sp>
      <p:pic>
        <p:nvPicPr>
          <p:cNvPr id="672" name="Google Shape;672;p79"/>
          <p:cNvPicPr preferRelativeResize="0"/>
          <p:nvPr/>
        </p:nvPicPr>
        <p:blipFill rotWithShape="1">
          <a:blip r:embed="rId4">
            <a:alphaModFix/>
          </a:blip>
          <a:srcRect b="0" l="0" r="0" t="0"/>
          <a:stretch/>
        </p:blipFill>
        <p:spPr>
          <a:xfrm>
            <a:off x="3593800" y="1683026"/>
            <a:ext cx="4941348" cy="2793973"/>
          </a:xfrm>
          <a:prstGeom prst="rect">
            <a:avLst/>
          </a:prstGeom>
          <a:noFill/>
          <a:ln>
            <a:noFill/>
          </a:ln>
        </p:spPr>
      </p:pic>
      <p:cxnSp>
        <p:nvCxnSpPr>
          <p:cNvPr id="673" name="Google Shape;673;p79"/>
          <p:cNvCxnSpPr/>
          <p:nvPr/>
        </p:nvCxnSpPr>
        <p:spPr>
          <a:xfrm>
            <a:off x="5889150" y="2516075"/>
            <a:ext cx="1155900" cy="10200"/>
          </a:xfrm>
          <a:prstGeom prst="straightConnector1">
            <a:avLst/>
          </a:prstGeom>
          <a:noFill/>
          <a:ln cap="flat" cmpd="sng" w="38100">
            <a:solidFill>
              <a:srgbClr val="003253"/>
            </a:solidFill>
            <a:prstDash val="solid"/>
            <a:round/>
            <a:headEnd len="med" w="med" type="none"/>
            <a:tailEnd len="med" w="med" type="triangle"/>
          </a:ln>
        </p:spPr>
      </p:cxnSp>
      <p:pic>
        <p:nvPicPr>
          <p:cNvPr id="674" name="Google Shape;674;p79"/>
          <p:cNvPicPr preferRelativeResize="0"/>
          <p:nvPr/>
        </p:nvPicPr>
        <p:blipFill>
          <a:blip r:embed="rId5">
            <a:alphaModFix/>
          </a:blip>
          <a:stretch>
            <a:fillRect/>
          </a:stretch>
        </p:blipFill>
        <p:spPr>
          <a:xfrm>
            <a:off x="4312599" y="1859200"/>
            <a:ext cx="3430001" cy="2116950"/>
          </a:xfrm>
          <a:prstGeom prst="rect">
            <a:avLst/>
          </a:prstGeom>
          <a:noFill/>
          <a:ln>
            <a:noFill/>
          </a:ln>
        </p:spPr>
      </p:pic>
      <p:sp>
        <p:nvSpPr>
          <p:cNvPr id="675" name="Google Shape;675;p79"/>
          <p:cNvSpPr txBox="1"/>
          <p:nvPr>
            <p:ph idx="4294967295" type="body"/>
          </p:nvPr>
        </p:nvSpPr>
        <p:spPr>
          <a:xfrm>
            <a:off x="626800" y="3232825"/>
            <a:ext cx="2808000" cy="1448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b="1" lang="en-GB" sz="1300">
                <a:solidFill>
                  <a:srgbClr val="003253"/>
                </a:solidFill>
              </a:rPr>
              <a:t>Bemærk: Ændring af navnene vil blive overskrevet af informationerne fra jeres bruger-system</a:t>
            </a:r>
            <a:endParaRPr b="1" sz="1300">
              <a:solidFill>
                <a:srgbClr val="003253"/>
              </a:solidFill>
            </a:endParaRPr>
          </a:p>
          <a:p>
            <a:pPr indent="0" lvl="0" marL="0" rtl="0" algn="l">
              <a:spcBef>
                <a:spcPts val="1200"/>
              </a:spcBef>
              <a:spcAft>
                <a:spcPts val="1200"/>
              </a:spcAft>
              <a:buNone/>
            </a:pPr>
            <a:r>
              <a:t/>
            </a:r>
            <a:endParaRPr b="1" sz="1600">
              <a:solidFill>
                <a:srgbClr val="003253"/>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80"/>
          <p:cNvSpPr txBox="1"/>
          <p:nvPr>
            <p:ph type="ctrTitle"/>
          </p:nvPr>
        </p:nvSpPr>
        <p:spPr>
          <a:xfrm>
            <a:off x="626800" y="247675"/>
            <a:ext cx="5908200" cy="1149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sz="3466"/>
              <a:t>Mødedeltager i brugeradministrationen</a:t>
            </a:r>
            <a:endParaRPr sz="5566"/>
          </a:p>
        </p:txBody>
      </p:sp>
      <p:pic>
        <p:nvPicPr>
          <p:cNvPr id="681" name="Google Shape;681;p80"/>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682" name="Google Shape;682;p80"/>
          <p:cNvSpPr txBox="1"/>
          <p:nvPr>
            <p:ph idx="4294967295" type="body"/>
          </p:nvPr>
        </p:nvSpPr>
        <p:spPr>
          <a:xfrm>
            <a:off x="626800" y="1722150"/>
            <a:ext cx="2808000" cy="1448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b="1" lang="en-GB" sz="1600">
                <a:solidFill>
                  <a:srgbClr val="003253"/>
                </a:solidFill>
              </a:rPr>
              <a:t>Under “Login og Sikkerhed” kan brugeren ændre brugernavn, adgangskode, e-mail og telefonnummer</a:t>
            </a:r>
            <a:endParaRPr b="1" sz="1600">
              <a:solidFill>
                <a:srgbClr val="003253"/>
              </a:solidFill>
            </a:endParaRPr>
          </a:p>
        </p:txBody>
      </p:sp>
      <p:pic>
        <p:nvPicPr>
          <p:cNvPr id="683" name="Google Shape;683;p80"/>
          <p:cNvPicPr preferRelativeResize="0"/>
          <p:nvPr/>
        </p:nvPicPr>
        <p:blipFill rotWithShape="1">
          <a:blip r:embed="rId4">
            <a:alphaModFix/>
          </a:blip>
          <a:srcRect b="0" l="0" r="0" t="0"/>
          <a:stretch/>
        </p:blipFill>
        <p:spPr>
          <a:xfrm>
            <a:off x="3593800" y="1683026"/>
            <a:ext cx="4941348" cy="2793973"/>
          </a:xfrm>
          <a:prstGeom prst="rect">
            <a:avLst/>
          </a:prstGeom>
          <a:noFill/>
          <a:ln>
            <a:noFill/>
          </a:ln>
        </p:spPr>
      </p:pic>
      <p:cxnSp>
        <p:nvCxnSpPr>
          <p:cNvPr id="684" name="Google Shape;684;p80"/>
          <p:cNvCxnSpPr/>
          <p:nvPr/>
        </p:nvCxnSpPr>
        <p:spPr>
          <a:xfrm>
            <a:off x="5889150" y="2516075"/>
            <a:ext cx="1155900" cy="10200"/>
          </a:xfrm>
          <a:prstGeom prst="straightConnector1">
            <a:avLst/>
          </a:prstGeom>
          <a:noFill/>
          <a:ln cap="flat" cmpd="sng" w="38100">
            <a:solidFill>
              <a:srgbClr val="003253"/>
            </a:solidFill>
            <a:prstDash val="solid"/>
            <a:round/>
            <a:headEnd len="med" w="med" type="none"/>
            <a:tailEnd len="med" w="med" type="triangle"/>
          </a:ln>
        </p:spPr>
      </p:cxnSp>
      <p:pic>
        <p:nvPicPr>
          <p:cNvPr id="685" name="Google Shape;685;p80"/>
          <p:cNvPicPr preferRelativeResize="0"/>
          <p:nvPr/>
        </p:nvPicPr>
        <p:blipFill>
          <a:blip r:embed="rId5">
            <a:alphaModFix/>
          </a:blip>
          <a:stretch>
            <a:fillRect/>
          </a:stretch>
        </p:blipFill>
        <p:spPr>
          <a:xfrm>
            <a:off x="4312599" y="1859200"/>
            <a:ext cx="3430001" cy="2116950"/>
          </a:xfrm>
          <a:prstGeom prst="rect">
            <a:avLst/>
          </a:prstGeom>
          <a:noFill/>
          <a:ln>
            <a:noFill/>
          </a:ln>
        </p:spPr>
      </p:pic>
      <p:pic>
        <p:nvPicPr>
          <p:cNvPr id="686" name="Google Shape;686;p80"/>
          <p:cNvPicPr preferRelativeResize="0"/>
          <p:nvPr/>
        </p:nvPicPr>
        <p:blipFill>
          <a:blip r:embed="rId6">
            <a:alphaModFix/>
          </a:blip>
          <a:stretch>
            <a:fillRect/>
          </a:stretch>
        </p:blipFill>
        <p:spPr>
          <a:xfrm>
            <a:off x="4312600" y="1859200"/>
            <a:ext cx="3430001" cy="2116951"/>
          </a:xfrm>
          <a:prstGeom prst="rect">
            <a:avLst/>
          </a:prstGeom>
          <a:noFill/>
          <a:ln>
            <a:noFill/>
          </a:ln>
        </p:spPr>
      </p:pic>
      <p:pic>
        <p:nvPicPr>
          <p:cNvPr id="687" name="Google Shape;687;p80"/>
          <p:cNvPicPr preferRelativeResize="0"/>
          <p:nvPr/>
        </p:nvPicPr>
        <p:blipFill>
          <a:blip r:embed="rId7">
            <a:alphaModFix/>
          </a:blip>
          <a:stretch>
            <a:fillRect/>
          </a:stretch>
        </p:blipFill>
        <p:spPr>
          <a:xfrm rot="-2039065">
            <a:off x="342766" y="2232040"/>
            <a:ext cx="237871" cy="237868"/>
          </a:xfrm>
          <a:prstGeom prst="rect">
            <a:avLst/>
          </a:prstGeom>
          <a:noFill/>
          <a:ln>
            <a:noFill/>
          </a:ln>
        </p:spPr>
      </p:pic>
      <p:pic>
        <p:nvPicPr>
          <p:cNvPr id="688" name="Google Shape;688;p80"/>
          <p:cNvPicPr preferRelativeResize="0"/>
          <p:nvPr/>
        </p:nvPicPr>
        <p:blipFill>
          <a:blip r:embed="rId7">
            <a:alphaModFix/>
          </a:blip>
          <a:stretch>
            <a:fillRect/>
          </a:stretch>
        </p:blipFill>
        <p:spPr>
          <a:xfrm rot="-2039065">
            <a:off x="342766" y="3479865"/>
            <a:ext cx="237871" cy="237868"/>
          </a:xfrm>
          <a:prstGeom prst="rect">
            <a:avLst/>
          </a:prstGeom>
          <a:noFill/>
          <a:ln>
            <a:noFill/>
          </a:ln>
        </p:spPr>
      </p:pic>
      <p:sp>
        <p:nvSpPr>
          <p:cNvPr id="689" name="Google Shape;689;p80"/>
          <p:cNvSpPr txBox="1"/>
          <p:nvPr>
            <p:ph idx="4294967295" type="body"/>
          </p:nvPr>
        </p:nvSpPr>
        <p:spPr>
          <a:xfrm>
            <a:off x="626800" y="3001150"/>
            <a:ext cx="2808000" cy="1448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sz="1600">
                <a:solidFill>
                  <a:srgbClr val="003253"/>
                </a:solidFill>
              </a:rPr>
              <a:t>Brugeren kan også slå 2-faktor login til - også selvom det ikke er slået til i organisationen</a:t>
            </a:r>
            <a:endParaRPr b="1" sz="1600">
              <a:solidFill>
                <a:srgbClr val="00325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259" name="Shape 259"/>
        <p:cNvGrpSpPr/>
        <p:nvPr/>
      </p:nvGrpSpPr>
      <p:grpSpPr>
        <a:xfrm>
          <a:off x="0" y="0"/>
          <a:ext cx="0" cy="0"/>
          <a:chOff x="0" y="0"/>
          <a:chExt cx="0" cy="0"/>
        </a:xfrm>
      </p:grpSpPr>
      <p:sp>
        <p:nvSpPr>
          <p:cNvPr id="260" name="Google Shape;260;p45"/>
          <p:cNvSpPr txBox="1"/>
          <p:nvPr>
            <p:ph type="title"/>
          </p:nvPr>
        </p:nvSpPr>
        <p:spPr>
          <a:xfrm>
            <a:off x="439275" y="753725"/>
            <a:ext cx="5569800" cy="841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GB"/>
              <a:t>Hvordan opretter du en ny bruger?</a:t>
            </a:r>
            <a:endParaRPr/>
          </a:p>
        </p:txBody>
      </p:sp>
      <p:pic>
        <p:nvPicPr>
          <p:cNvPr id="261" name="Google Shape;261;p45"/>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262" name="Google Shape;262;p45"/>
          <p:cNvPicPr preferRelativeResize="0"/>
          <p:nvPr/>
        </p:nvPicPr>
        <p:blipFill rotWithShape="1">
          <a:blip r:embed="rId4">
            <a:alphaModFix/>
          </a:blip>
          <a:srcRect b="0" l="0" r="0" t="0"/>
          <a:stretch/>
        </p:blipFill>
        <p:spPr>
          <a:xfrm>
            <a:off x="3336675" y="1834700"/>
            <a:ext cx="5283876" cy="2987649"/>
          </a:xfrm>
          <a:prstGeom prst="rect">
            <a:avLst/>
          </a:prstGeom>
          <a:noFill/>
          <a:ln>
            <a:noFill/>
          </a:ln>
        </p:spPr>
      </p:pic>
      <p:pic>
        <p:nvPicPr>
          <p:cNvPr id="263" name="Google Shape;263;p45"/>
          <p:cNvPicPr preferRelativeResize="0"/>
          <p:nvPr/>
        </p:nvPicPr>
        <p:blipFill>
          <a:blip r:embed="rId5">
            <a:alphaModFix/>
          </a:blip>
          <a:stretch>
            <a:fillRect/>
          </a:stretch>
        </p:blipFill>
        <p:spPr>
          <a:xfrm>
            <a:off x="4103075" y="1973850"/>
            <a:ext cx="3655127" cy="2359124"/>
          </a:xfrm>
          <a:prstGeom prst="rect">
            <a:avLst/>
          </a:prstGeom>
          <a:noFill/>
          <a:ln>
            <a:noFill/>
          </a:ln>
        </p:spPr>
      </p:pic>
      <p:pic>
        <p:nvPicPr>
          <p:cNvPr id="264" name="Google Shape;264;p45"/>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81"/>
          <p:cNvSpPr txBox="1"/>
          <p:nvPr>
            <p:ph type="ctrTitle"/>
          </p:nvPr>
        </p:nvSpPr>
        <p:spPr>
          <a:xfrm>
            <a:off x="737175" y="740200"/>
            <a:ext cx="6486300" cy="894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GB" sz="2880"/>
              <a:t>Ny funktionalitet</a:t>
            </a:r>
            <a:endParaRPr sz="2880"/>
          </a:p>
          <a:p>
            <a:pPr indent="-411480" lvl="0" marL="457200" rtl="0" algn="l">
              <a:spcBef>
                <a:spcPts val="0"/>
              </a:spcBef>
              <a:spcAft>
                <a:spcPts val="0"/>
              </a:spcAft>
              <a:buSzPts val="2880"/>
              <a:buChar char="-"/>
            </a:pPr>
            <a:r>
              <a:rPr lang="en-GB" sz="2880"/>
              <a:t>Automatisk sletning af møder</a:t>
            </a:r>
            <a:endParaRPr sz="2880"/>
          </a:p>
        </p:txBody>
      </p:sp>
      <p:sp>
        <p:nvSpPr>
          <p:cNvPr id="695" name="Google Shape;695;p81"/>
          <p:cNvSpPr txBox="1"/>
          <p:nvPr/>
        </p:nvSpPr>
        <p:spPr>
          <a:xfrm>
            <a:off x="1037200" y="1846450"/>
            <a:ext cx="6005700" cy="2662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GB">
                <a:latin typeface="Ubuntu"/>
                <a:ea typeface="Ubuntu"/>
                <a:cs typeface="Ubuntu"/>
                <a:sym typeface="Ubuntu"/>
              </a:rPr>
              <a:t>Det er nu muligt at indstille jeres møder til automatisk sletning efter et specifikt antal dage</a:t>
            </a:r>
            <a:endParaRPr>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rPr lang="en-GB">
                <a:latin typeface="Ubuntu"/>
                <a:ea typeface="Ubuntu"/>
                <a:cs typeface="Ubuntu"/>
                <a:sym typeface="Ubuntu"/>
              </a:rPr>
              <a:t>Indstillingen foretages på udvalgs-niveau, og vil det derfor kun gøre sig gældende for det specifikke udvalg</a:t>
            </a:r>
            <a:endParaRPr>
              <a:latin typeface="Ubuntu"/>
              <a:ea typeface="Ubuntu"/>
              <a:cs typeface="Ubuntu"/>
              <a:sym typeface="Ubuntu"/>
            </a:endParaRPr>
          </a:p>
          <a:p>
            <a:pPr indent="0" lvl="0" marL="0" rtl="0" algn="l">
              <a:lnSpc>
                <a:spcPct val="150000"/>
              </a:lnSpc>
              <a:spcBef>
                <a:spcPts val="0"/>
              </a:spcBef>
              <a:spcAft>
                <a:spcPts val="0"/>
              </a:spcAft>
              <a:buNone/>
            </a:pPr>
            <a:r>
              <a:t/>
            </a:r>
            <a:endParaRPr>
              <a:latin typeface="Ubuntu"/>
              <a:ea typeface="Ubuntu"/>
              <a:cs typeface="Ubuntu"/>
              <a:sym typeface="Ubuntu"/>
            </a:endParaRPr>
          </a:p>
          <a:p>
            <a:pPr indent="0" lvl="0" marL="0" rtl="0" algn="l">
              <a:lnSpc>
                <a:spcPct val="150000"/>
              </a:lnSpc>
              <a:spcBef>
                <a:spcPts val="0"/>
              </a:spcBef>
              <a:spcAft>
                <a:spcPts val="0"/>
              </a:spcAft>
              <a:buNone/>
            </a:pPr>
            <a:r>
              <a:rPr lang="en-GB">
                <a:latin typeface="Ubuntu"/>
                <a:ea typeface="Ubuntu"/>
                <a:cs typeface="Ubuntu"/>
                <a:sym typeface="Ubuntu"/>
              </a:rPr>
              <a:t>Ønsker du at benytte indstillingen, skal du kontakte jeres kontaktperson i FirstAgenda</a:t>
            </a:r>
            <a:endParaRPr>
              <a:latin typeface="Ubuntu"/>
              <a:ea typeface="Ubuntu"/>
              <a:cs typeface="Ubuntu"/>
              <a:sym typeface="Ubuntu"/>
            </a:endParaRPr>
          </a:p>
        </p:txBody>
      </p:sp>
      <p:pic>
        <p:nvPicPr>
          <p:cNvPr id="696" name="Google Shape;696;p81"/>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697" name="Google Shape;697;p81"/>
          <p:cNvPicPr preferRelativeResize="0"/>
          <p:nvPr/>
        </p:nvPicPr>
        <p:blipFill>
          <a:blip r:embed="rId4">
            <a:alphaModFix/>
          </a:blip>
          <a:stretch>
            <a:fillRect/>
          </a:stretch>
        </p:blipFill>
        <p:spPr>
          <a:xfrm rot="-2118791">
            <a:off x="797095" y="1925520"/>
            <a:ext cx="200585" cy="200585"/>
          </a:xfrm>
          <a:prstGeom prst="rect">
            <a:avLst/>
          </a:prstGeom>
          <a:noFill/>
          <a:ln>
            <a:noFill/>
          </a:ln>
        </p:spPr>
      </p:pic>
      <p:pic>
        <p:nvPicPr>
          <p:cNvPr id="698" name="Google Shape;698;p81"/>
          <p:cNvPicPr preferRelativeResize="0"/>
          <p:nvPr/>
        </p:nvPicPr>
        <p:blipFill>
          <a:blip r:embed="rId4">
            <a:alphaModFix/>
          </a:blip>
          <a:stretch>
            <a:fillRect/>
          </a:stretch>
        </p:blipFill>
        <p:spPr>
          <a:xfrm rot="-2118791">
            <a:off x="797095" y="2929220"/>
            <a:ext cx="200585" cy="200585"/>
          </a:xfrm>
          <a:prstGeom prst="rect">
            <a:avLst/>
          </a:prstGeom>
          <a:noFill/>
          <a:ln>
            <a:noFill/>
          </a:ln>
        </p:spPr>
      </p:pic>
      <p:pic>
        <p:nvPicPr>
          <p:cNvPr id="699" name="Google Shape;699;p81"/>
          <p:cNvPicPr preferRelativeResize="0"/>
          <p:nvPr/>
        </p:nvPicPr>
        <p:blipFill>
          <a:blip r:embed="rId4">
            <a:alphaModFix/>
          </a:blip>
          <a:stretch>
            <a:fillRect/>
          </a:stretch>
        </p:blipFill>
        <p:spPr>
          <a:xfrm rot="-2118791">
            <a:off x="797095" y="3932920"/>
            <a:ext cx="200585" cy="20058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82"/>
          <p:cNvSpPr txBox="1"/>
          <p:nvPr>
            <p:ph type="ctrTitle"/>
          </p:nvPr>
        </p:nvSpPr>
        <p:spPr>
          <a:xfrm>
            <a:off x="737175" y="740200"/>
            <a:ext cx="6486300" cy="894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GB" sz="2880"/>
              <a:t>Ny funktionalitet</a:t>
            </a:r>
            <a:endParaRPr sz="2880"/>
          </a:p>
          <a:p>
            <a:pPr indent="-411480" lvl="0" marL="457200" rtl="0" algn="l">
              <a:spcBef>
                <a:spcPts val="0"/>
              </a:spcBef>
              <a:spcAft>
                <a:spcPts val="0"/>
              </a:spcAft>
              <a:buSzPts val="2880"/>
              <a:buChar char="-"/>
            </a:pPr>
            <a:r>
              <a:rPr lang="en-GB" sz="2880"/>
              <a:t>Automatisk sletning af møder</a:t>
            </a:r>
            <a:endParaRPr sz="2880"/>
          </a:p>
        </p:txBody>
      </p:sp>
      <p:sp>
        <p:nvSpPr>
          <p:cNvPr id="705" name="Google Shape;705;p82"/>
          <p:cNvSpPr txBox="1"/>
          <p:nvPr/>
        </p:nvSpPr>
        <p:spPr>
          <a:xfrm>
            <a:off x="1037200" y="1846450"/>
            <a:ext cx="6005700" cy="1046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GB">
                <a:solidFill>
                  <a:schemeClr val="dk1"/>
                </a:solidFill>
                <a:latin typeface="Ubuntu"/>
                <a:ea typeface="Ubuntu"/>
                <a:cs typeface="Ubuntu"/>
                <a:sym typeface="Ubuntu"/>
              </a:rPr>
              <a:t>Klik dig først og fremmest ind på det enkelte udvalg, scroll ned på siden og aktivér funktionen på slideren, hvorefter du kan indtaste antallet af dage efter mødet, det skal slettes</a:t>
            </a:r>
            <a:endParaRPr>
              <a:latin typeface="Ubuntu"/>
              <a:ea typeface="Ubuntu"/>
              <a:cs typeface="Ubuntu"/>
              <a:sym typeface="Ubuntu"/>
            </a:endParaRPr>
          </a:p>
        </p:txBody>
      </p:sp>
      <p:pic>
        <p:nvPicPr>
          <p:cNvPr id="706" name="Google Shape;706;p82"/>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707" name="Google Shape;707;p82"/>
          <p:cNvPicPr preferRelativeResize="0"/>
          <p:nvPr/>
        </p:nvPicPr>
        <p:blipFill>
          <a:blip r:embed="rId4">
            <a:alphaModFix/>
          </a:blip>
          <a:stretch>
            <a:fillRect/>
          </a:stretch>
        </p:blipFill>
        <p:spPr>
          <a:xfrm rot="-2118791">
            <a:off x="797095" y="1925520"/>
            <a:ext cx="200585" cy="200585"/>
          </a:xfrm>
          <a:prstGeom prst="rect">
            <a:avLst/>
          </a:prstGeom>
          <a:noFill/>
          <a:ln>
            <a:noFill/>
          </a:ln>
        </p:spPr>
      </p:pic>
      <p:pic>
        <p:nvPicPr>
          <p:cNvPr id="708" name="Google Shape;708;p82"/>
          <p:cNvPicPr preferRelativeResize="0"/>
          <p:nvPr/>
        </p:nvPicPr>
        <p:blipFill>
          <a:blip r:embed="rId5">
            <a:alphaModFix/>
          </a:blip>
          <a:stretch>
            <a:fillRect/>
          </a:stretch>
        </p:blipFill>
        <p:spPr>
          <a:xfrm>
            <a:off x="570400" y="3171375"/>
            <a:ext cx="7198500" cy="991200"/>
          </a:xfrm>
          <a:prstGeom prst="roundRect">
            <a:avLst>
              <a:gd fmla="val 16667" name="adj"/>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83"/>
          <p:cNvSpPr txBox="1"/>
          <p:nvPr>
            <p:ph type="ctrTitle"/>
          </p:nvPr>
        </p:nvSpPr>
        <p:spPr>
          <a:xfrm>
            <a:off x="737175" y="740200"/>
            <a:ext cx="6486300" cy="894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GB" sz="2880"/>
              <a:t>Ny funktionalitet</a:t>
            </a:r>
            <a:endParaRPr sz="2880"/>
          </a:p>
          <a:p>
            <a:pPr indent="-411480" lvl="0" marL="457200" rtl="0" algn="l">
              <a:spcBef>
                <a:spcPts val="0"/>
              </a:spcBef>
              <a:spcAft>
                <a:spcPts val="0"/>
              </a:spcAft>
              <a:buSzPts val="2880"/>
              <a:buChar char="-"/>
            </a:pPr>
            <a:r>
              <a:rPr lang="en-GB" sz="2880"/>
              <a:t>Automatisk sletning af møder</a:t>
            </a:r>
            <a:endParaRPr sz="2880"/>
          </a:p>
        </p:txBody>
      </p:sp>
      <p:sp>
        <p:nvSpPr>
          <p:cNvPr id="714" name="Google Shape;714;p83"/>
          <p:cNvSpPr txBox="1"/>
          <p:nvPr/>
        </p:nvSpPr>
        <p:spPr>
          <a:xfrm>
            <a:off x="1037200" y="1846450"/>
            <a:ext cx="6005700" cy="1046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GB">
                <a:solidFill>
                  <a:schemeClr val="dk1"/>
                </a:solidFill>
                <a:latin typeface="Ubuntu"/>
                <a:ea typeface="Ubuntu"/>
                <a:cs typeface="Ubuntu"/>
                <a:sym typeface="Ubuntu"/>
              </a:rPr>
              <a:t>Klik dig først og fremmest ind på det enkelte udvalg, scroll ned på siden og aktivér funktionen på slideren, hvorefter du kan indtaste antallet af dage efter mødet, det skal slettes</a:t>
            </a:r>
            <a:endParaRPr>
              <a:latin typeface="Ubuntu"/>
              <a:ea typeface="Ubuntu"/>
              <a:cs typeface="Ubuntu"/>
              <a:sym typeface="Ubuntu"/>
            </a:endParaRPr>
          </a:p>
        </p:txBody>
      </p:sp>
      <p:pic>
        <p:nvPicPr>
          <p:cNvPr id="715" name="Google Shape;715;p83"/>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716" name="Google Shape;716;p83"/>
          <p:cNvPicPr preferRelativeResize="0"/>
          <p:nvPr/>
        </p:nvPicPr>
        <p:blipFill>
          <a:blip r:embed="rId4">
            <a:alphaModFix/>
          </a:blip>
          <a:stretch>
            <a:fillRect/>
          </a:stretch>
        </p:blipFill>
        <p:spPr>
          <a:xfrm rot="-2118791">
            <a:off x="797095" y="1925520"/>
            <a:ext cx="200585" cy="200585"/>
          </a:xfrm>
          <a:prstGeom prst="rect">
            <a:avLst/>
          </a:prstGeom>
          <a:noFill/>
          <a:ln>
            <a:noFill/>
          </a:ln>
        </p:spPr>
      </p:pic>
      <p:pic>
        <p:nvPicPr>
          <p:cNvPr id="717" name="Google Shape;717;p83"/>
          <p:cNvPicPr preferRelativeResize="0"/>
          <p:nvPr/>
        </p:nvPicPr>
        <p:blipFill>
          <a:blip r:embed="rId5">
            <a:alphaModFix/>
          </a:blip>
          <a:stretch>
            <a:fillRect/>
          </a:stretch>
        </p:blipFill>
        <p:spPr>
          <a:xfrm>
            <a:off x="1615925" y="2893150"/>
            <a:ext cx="5313300" cy="1827000"/>
          </a:xfrm>
          <a:prstGeom prst="roundRect">
            <a:avLst>
              <a:gd fmla="val 16667" name="adj"/>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84"/>
          <p:cNvSpPr txBox="1"/>
          <p:nvPr>
            <p:ph type="ctrTitle"/>
          </p:nvPr>
        </p:nvSpPr>
        <p:spPr>
          <a:xfrm>
            <a:off x="757575" y="735100"/>
            <a:ext cx="7745100" cy="894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sz="4200"/>
              <a:t>Andre nye features i kikkerten?</a:t>
            </a:r>
            <a:endParaRPr sz="4200"/>
          </a:p>
        </p:txBody>
      </p:sp>
      <p:sp>
        <p:nvSpPr>
          <p:cNvPr id="723" name="Google Shape;723;p84"/>
          <p:cNvSpPr txBox="1"/>
          <p:nvPr/>
        </p:nvSpPr>
        <p:spPr>
          <a:xfrm>
            <a:off x="1037200" y="1852150"/>
            <a:ext cx="6005700" cy="2339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GB">
                <a:solidFill>
                  <a:schemeClr val="dk1"/>
                </a:solidFill>
                <a:latin typeface="Ubuntu"/>
                <a:ea typeface="Ubuntu"/>
                <a:cs typeface="Ubuntu"/>
                <a:sym typeface="Ubuntu"/>
              </a:rPr>
              <a:t>Download hele punktet med bilag </a:t>
            </a:r>
            <a:endParaRPr>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rPr lang="en-GB">
                <a:solidFill>
                  <a:schemeClr val="dk1"/>
                </a:solidFill>
                <a:latin typeface="Ubuntu"/>
                <a:ea typeface="Ubuntu"/>
                <a:cs typeface="Ubuntu"/>
                <a:sym typeface="Ubuntu"/>
              </a:rPr>
              <a:t>Søgning uden at medtage bilag - kan søge i udvalg på sagsfremstilling uden at få bilagene med</a:t>
            </a:r>
            <a:endParaRPr>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rPr lang="en-GB">
                <a:solidFill>
                  <a:schemeClr val="dk1"/>
                </a:solidFill>
                <a:latin typeface="Ubuntu"/>
                <a:ea typeface="Ubuntu"/>
                <a:cs typeface="Ubuntu"/>
                <a:sym typeface="Ubuntu"/>
              </a:rPr>
              <a:t>Reviewer-rollen og logning, så man kan se, hvem der har fået tilsendt en dagsorden til gennemlæsning - og hvornår</a:t>
            </a:r>
            <a:endParaRPr>
              <a:solidFill>
                <a:schemeClr val="dk1"/>
              </a:solidFill>
              <a:latin typeface="Ubuntu"/>
              <a:ea typeface="Ubuntu"/>
              <a:cs typeface="Ubuntu"/>
              <a:sym typeface="Ubuntu"/>
            </a:endParaRPr>
          </a:p>
        </p:txBody>
      </p:sp>
      <p:pic>
        <p:nvPicPr>
          <p:cNvPr id="724" name="Google Shape;724;p84"/>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725" name="Google Shape;725;p84"/>
          <p:cNvPicPr preferRelativeResize="0"/>
          <p:nvPr/>
        </p:nvPicPr>
        <p:blipFill>
          <a:blip r:embed="rId4">
            <a:alphaModFix/>
          </a:blip>
          <a:stretch>
            <a:fillRect/>
          </a:stretch>
        </p:blipFill>
        <p:spPr>
          <a:xfrm rot="-2118791">
            <a:off x="797095" y="1928020"/>
            <a:ext cx="200585" cy="200585"/>
          </a:xfrm>
          <a:prstGeom prst="rect">
            <a:avLst/>
          </a:prstGeom>
          <a:noFill/>
          <a:ln>
            <a:noFill/>
          </a:ln>
        </p:spPr>
      </p:pic>
      <p:pic>
        <p:nvPicPr>
          <p:cNvPr id="726" name="Google Shape;726;p84"/>
          <p:cNvPicPr preferRelativeResize="0"/>
          <p:nvPr/>
        </p:nvPicPr>
        <p:blipFill>
          <a:blip r:embed="rId4">
            <a:alphaModFix/>
          </a:blip>
          <a:stretch>
            <a:fillRect/>
          </a:stretch>
        </p:blipFill>
        <p:spPr>
          <a:xfrm rot="-2118791">
            <a:off x="797095" y="2572732"/>
            <a:ext cx="200585" cy="200585"/>
          </a:xfrm>
          <a:prstGeom prst="rect">
            <a:avLst/>
          </a:prstGeom>
          <a:noFill/>
          <a:ln>
            <a:noFill/>
          </a:ln>
        </p:spPr>
      </p:pic>
      <p:pic>
        <p:nvPicPr>
          <p:cNvPr id="727" name="Google Shape;727;p84"/>
          <p:cNvPicPr preferRelativeResize="0"/>
          <p:nvPr/>
        </p:nvPicPr>
        <p:blipFill>
          <a:blip r:embed="rId4">
            <a:alphaModFix/>
          </a:blip>
          <a:stretch>
            <a:fillRect/>
          </a:stretch>
        </p:blipFill>
        <p:spPr>
          <a:xfrm rot="-2118791">
            <a:off x="797095" y="3529895"/>
            <a:ext cx="200585" cy="20058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731" name="Shape 731"/>
        <p:cNvGrpSpPr/>
        <p:nvPr/>
      </p:nvGrpSpPr>
      <p:grpSpPr>
        <a:xfrm>
          <a:off x="0" y="0"/>
          <a:ext cx="0" cy="0"/>
          <a:chOff x="0" y="0"/>
          <a:chExt cx="0" cy="0"/>
        </a:xfrm>
      </p:grpSpPr>
      <p:sp>
        <p:nvSpPr>
          <p:cNvPr id="732" name="Google Shape;732;p85"/>
          <p:cNvSpPr txBox="1"/>
          <p:nvPr/>
        </p:nvSpPr>
        <p:spPr>
          <a:xfrm>
            <a:off x="3484175" y="1658650"/>
            <a:ext cx="28875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rPr b="1" lang="en-GB">
                <a:latin typeface="Ubuntu"/>
                <a:ea typeface="Ubuntu"/>
                <a:cs typeface="Ubuntu"/>
                <a:sym typeface="Ubuntu"/>
              </a:rPr>
              <a:t>Vickie Jo Ringgaard</a:t>
            </a:r>
            <a:endParaRPr b="1">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rPr lang="en-GB">
                <a:latin typeface="Ubuntu"/>
                <a:ea typeface="Ubuntu"/>
                <a:cs typeface="Ubuntu"/>
                <a:sym typeface="Ubuntu"/>
              </a:rPr>
              <a:t>vjr@firstagenda.com</a:t>
            </a:r>
            <a:endParaRPr>
              <a:latin typeface="Ubuntu"/>
              <a:ea typeface="Ubuntu"/>
              <a:cs typeface="Ubuntu"/>
              <a:sym typeface="Ubuntu"/>
            </a:endParaRPr>
          </a:p>
          <a:p>
            <a:pPr indent="0" lvl="0" marL="0" rtl="0" algn="l">
              <a:spcBef>
                <a:spcPts val="0"/>
              </a:spcBef>
              <a:spcAft>
                <a:spcPts val="0"/>
              </a:spcAft>
              <a:buNone/>
            </a:pPr>
            <a:br>
              <a:rPr lang="en-GB">
                <a:latin typeface="Ubuntu"/>
                <a:ea typeface="Ubuntu"/>
                <a:cs typeface="Ubuntu"/>
                <a:sym typeface="Ubuntu"/>
              </a:rPr>
            </a:br>
            <a:br>
              <a:rPr lang="en-GB">
                <a:latin typeface="Ubuntu"/>
                <a:ea typeface="Ubuntu"/>
                <a:cs typeface="Ubuntu"/>
                <a:sym typeface="Ubuntu"/>
              </a:rPr>
            </a:br>
            <a:r>
              <a:rPr lang="en-GB">
                <a:latin typeface="Ubuntu"/>
                <a:ea typeface="Ubuntu"/>
                <a:cs typeface="Ubuntu"/>
                <a:sym typeface="Ubuntu"/>
              </a:rPr>
              <a:t>20 22 15 85 </a:t>
            </a:r>
            <a:endParaRPr>
              <a:latin typeface="Ubuntu"/>
              <a:ea typeface="Ubuntu"/>
              <a:cs typeface="Ubuntu"/>
              <a:sym typeface="Ubuntu"/>
            </a:endParaRPr>
          </a:p>
        </p:txBody>
      </p:sp>
      <p:sp>
        <p:nvSpPr>
          <p:cNvPr id="733" name="Google Shape;733;p85"/>
          <p:cNvSpPr txBox="1"/>
          <p:nvPr>
            <p:ph idx="4294967295" type="ctrTitle"/>
          </p:nvPr>
        </p:nvSpPr>
        <p:spPr>
          <a:xfrm>
            <a:off x="757575" y="735100"/>
            <a:ext cx="2568900" cy="894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4200"/>
              <a:t>Kontakt</a:t>
            </a:r>
            <a:endParaRPr sz="4200"/>
          </a:p>
        </p:txBody>
      </p:sp>
      <p:sp>
        <p:nvSpPr>
          <p:cNvPr id="734" name="Google Shape;734;p85"/>
          <p:cNvSpPr txBox="1"/>
          <p:nvPr/>
        </p:nvSpPr>
        <p:spPr>
          <a:xfrm>
            <a:off x="708450" y="1817125"/>
            <a:ext cx="28875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Ubuntu"/>
                <a:ea typeface="Ubuntu"/>
                <a:cs typeface="Ubuntu"/>
                <a:sym typeface="Ubuntu"/>
              </a:rPr>
              <a:t>Support</a:t>
            </a:r>
            <a:endParaRPr b="1">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rPr lang="en-GB" u="sng">
                <a:solidFill>
                  <a:schemeClr val="hlink"/>
                </a:solidFill>
                <a:latin typeface="Ubuntu"/>
                <a:ea typeface="Ubuntu"/>
                <a:cs typeface="Ubuntu"/>
                <a:sym typeface="Ubuntu"/>
                <a:hlinkClick r:id="rId3"/>
              </a:rPr>
              <a:t>support@firstagenda.dk</a:t>
            </a:r>
            <a:br>
              <a:rPr lang="en-GB">
                <a:latin typeface="Ubuntu"/>
                <a:ea typeface="Ubuntu"/>
                <a:cs typeface="Ubuntu"/>
                <a:sym typeface="Ubuntu"/>
              </a:rPr>
            </a:br>
            <a:endParaRPr>
              <a:latin typeface="Ubuntu"/>
              <a:ea typeface="Ubuntu"/>
              <a:cs typeface="Ubuntu"/>
              <a:sym typeface="Ubuntu"/>
            </a:endParaRPr>
          </a:p>
          <a:p>
            <a:pPr indent="0" lvl="0" marL="0" rtl="0" algn="l">
              <a:spcBef>
                <a:spcPts val="0"/>
              </a:spcBef>
              <a:spcAft>
                <a:spcPts val="0"/>
              </a:spcAft>
              <a:buNone/>
            </a:pPr>
            <a:br>
              <a:rPr lang="en-GB">
                <a:latin typeface="Ubuntu"/>
                <a:ea typeface="Ubuntu"/>
                <a:cs typeface="Ubuntu"/>
                <a:sym typeface="Ubuntu"/>
              </a:rPr>
            </a:br>
            <a:r>
              <a:rPr lang="en-GB">
                <a:latin typeface="Ubuntu"/>
                <a:ea typeface="Ubuntu"/>
                <a:cs typeface="Ubuntu"/>
                <a:sym typeface="Ubuntu"/>
              </a:rPr>
              <a:t>70 259 258</a:t>
            </a:r>
            <a:endParaRPr>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p:txBody>
      </p:sp>
      <p:pic>
        <p:nvPicPr>
          <p:cNvPr id="735" name="Google Shape;735;p85"/>
          <p:cNvPicPr preferRelativeResize="0"/>
          <p:nvPr/>
        </p:nvPicPr>
        <p:blipFill>
          <a:blip r:embed="rId4">
            <a:alphaModFix/>
          </a:blip>
          <a:stretch>
            <a:fillRect/>
          </a:stretch>
        </p:blipFill>
        <p:spPr>
          <a:xfrm>
            <a:off x="182850" y="2210675"/>
            <a:ext cx="471199" cy="471199"/>
          </a:xfrm>
          <a:prstGeom prst="rect">
            <a:avLst/>
          </a:prstGeom>
          <a:noFill/>
          <a:ln>
            <a:noFill/>
          </a:ln>
        </p:spPr>
      </p:pic>
      <p:pic>
        <p:nvPicPr>
          <p:cNvPr id="736" name="Google Shape;736;p85"/>
          <p:cNvPicPr preferRelativeResize="0"/>
          <p:nvPr/>
        </p:nvPicPr>
        <p:blipFill>
          <a:blip r:embed="rId5">
            <a:alphaModFix/>
          </a:blip>
          <a:stretch>
            <a:fillRect/>
          </a:stretch>
        </p:blipFill>
        <p:spPr>
          <a:xfrm>
            <a:off x="182850" y="2807350"/>
            <a:ext cx="471200" cy="471200"/>
          </a:xfrm>
          <a:prstGeom prst="rect">
            <a:avLst/>
          </a:prstGeom>
          <a:noFill/>
          <a:ln>
            <a:noFill/>
          </a:ln>
        </p:spPr>
      </p:pic>
      <p:pic>
        <p:nvPicPr>
          <p:cNvPr id="737" name="Google Shape;737;p85"/>
          <p:cNvPicPr preferRelativeResize="0"/>
          <p:nvPr/>
        </p:nvPicPr>
        <p:blipFill>
          <a:blip r:embed="rId4">
            <a:alphaModFix/>
          </a:blip>
          <a:stretch>
            <a:fillRect/>
          </a:stretch>
        </p:blipFill>
        <p:spPr>
          <a:xfrm>
            <a:off x="3012975" y="2269650"/>
            <a:ext cx="471199" cy="471199"/>
          </a:xfrm>
          <a:prstGeom prst="rect">
            <a:avLst/>
          </a:prstGeom>
          <a:noFill/>
          <a:ln>
            <a:noFill/>
          </a:ln>
        </p:spPr>
      </p:pic>
      <p:pic>
        <p:nvPicPr>
          <p:cNvPr id="738" name="Google Shape;738;p85"/>
          <p:cNvPicPr preferRelativeResize="0"/>
          <p:nvPr/>
        </p:nvPicPr>
        <p:blipFill>
          <a:blip r:embed="rId5">
            <a:alphaModFix/>
          </a:blip>
          <a:stretch>
            <a:fillRect/>
          </a:stretch>
        </p:blipFill>
        <p:spPr>
          <a:xfrm>
            <a:off x="3012975" y="2880650"/>
            <a:ext cx="471200" cy="471200"/>
          </a:xfrm>
          <a:prstGeom prst="rect">
            <a:avLst/>
          </a:prstGeom>
          <a:noFill/>
          <a:ln>
            <a:noFill/>
          </a:ln>
        </p:spPr>
      </p:pic>
      <p:pic>
        <p:nvPicPr>
          <p:cNvPr id="739" name="Google Shape;739;p85"/>
          <p:cNvPicPr preferRelativeResize="0"/>
          <p:nvPr/>
        </p:nvPicPr>
        <p:blipFill>
          <a:blip r:embed="rId4">
            <a:alphaModFix/>
          </a:blip>
          <a:stretch>
            <a:fillRect/>
          </a:stretch>
        </p:blipFill>
        <p:spPr>
          <a:xfrm>
            <a:off x="6064225" y="2336150"/>
            <a:ext cx="471199" cy="471199"/>
          </a:xfrm>
          <a:prstGeom prst="rect">
            <a:avLst/>
          </a:prstGeom>
          <a:noFill/>
          <a:ln>
            <a:noFill/>
          </a:ln>
        </p:spPr>
      </p:pic>
      <p:pic>
        <p:nvPicPr>
          <p:cNvPr id="740" name="Google Shape;740;p85"/>
          <p:cNvPicPr preferRelativeResize="0"/>
          <p:nvPr/>
        </p:nvPicPr>
        <p:blipFill>
          <a:blip r:embed="rId5">
            <a:alphaModFix/>
          </a:blip>
          <a:stretch>
            <a:fillRect/>
          </a:stretch>
        </p:blipFill>
        <p:spPr>
          <a:xfrm>
            <a:off x="6064225" y="2880650"/>
            <a:ext cx="471200" cy="471200"/>
          </a:xfrm>
          <a:prstGeom prst="rect">
            <a:avLst/>
          </a:prstGeom>
          <a:noFill/>
          <a:ln>
            <a:noFill/>
          </a:ln>
        </p:spPr>
      </p:pic>
      <p:sp>
        <p:nvSpPr>
          <p:cNvPr id="741" name="Google Shape;741;p85"/>
          <p:cNvSpPr txBox="1"/>
          <p:nvPr/>
        </p:nvSpPr>
        <p:spPr>
          <a:xfrm>
            <a:off x="6605825" y="1874350"/>
            <a:ext cx="3000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dk1"/>
                </a:solidFill>
                <a:latin typeface="Ubuntu"/>
                <a:ea typeface="Ubuntu"/>
                <a:cs typeface="Ubuntu"/>
                <a:sym typeface="Ubuntu"/>
              </a:rPr>
              <a:t>Kasper Dysager</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lang="en-GB" u="sng">
                <a:solidFill>
                  <a:schemeClr val="hlink"/>
                </a:solidFill>
                <a:latin typeface="Ubuntu"/>
                <a:ea typeface="Ubuntu"/>
                <a:cs typeface="Ubuntu"/>
                <a:sym typeface="Ubuntu"/>
                <a:hlinkClick r:id="rId6"/>
              </a:rPr>
              <a:t>ksd@firstagenda.com</a:t>
            </a:r>
            <a:br>
              <a:rPr lang="en-GB">
                <a:solidFill>
                  <a:schemeClr val="dk1"/>
                </a:solidFill>
                <a:latin typeface="Ubuntu"/>
                <a:ea typeface="Ubuntu"/>
                <a:cs typeface="Ubuntu"/>
                <a:sym typeface="Ubuntu"/>
              </a:rPr>
            </a:br>
            <a:endParaRPr>
              <a:solidFill>
                <a:schemeClr val="dk1"/>
              </a:solidFill>
              <a:latin typeface="Ubuntu"/>
              <a:ea typeface="Ubuntu"/>
              <a:cs typeface="Ubuntu"/>
              <a:sym typeface="Ubuntu"/>
            </a:endParaRPr>
          </a:p>
          <a:p>
            <a:pPr indent="0" lvl="0" marL="0" rtl="0" algn="l">
              <a:spcBef>
                <a:spcPts val="0"/>
              </a:spcBef>
              <a:spcAft>
                <a:spcPts val="0"/>
              </a:spcAft>
              <a:buNone/>
            </a:pPr>
            <a:br>
              <a:rPr lang="en-GB">
                <a:solidFill>
                  <a:schemeClr val="dk1"/>
                </a:solidFill>
                <a:latin typeface="Ubuntu"/>
                <a:ea typeface="Ubuntu"/>
                <a:cs typeface="Ubuntu"/>
                <a:sym typeface="Ubuntu"/>
              </a:rPr>
            </a:br>
            <a:r>
              <a:rPr lang="en-GB">
                <a:solidFill>
                  <a:schemeClr val="dk1"/>
                </a:solidFill>
                <a:latin typeface="Ubuntu"/>
                <a:ea typeface="Ubuntu"/>
                <a:cs typeface="Ubuntu"/>
                <a:sym typeface="Ubuntu"/>
              </a:rPr>
              <a:t>24 84 08 72</a:t>
            </a:r>
            <a:endParaRPr/>
          </a:p>
        </p:txBody>
      </p:sp>
      <p:pic>
        <p:nvPicPr>
          <p:cNvPr id="742" name="Google Shape;742;p85"/>
          <p:cNvPicPr preferRelativeResize="0"/>
          <p:nvPr/>
        </p:nvPicPr>
        <p:blipFill>
          <a:blip r:embed="rId7">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86"/>
          <p:cNvSpPr txBox="1"/>
          <p:nvPr>
            <p:ph type="ctrTitle"/>
          </p:nvPr>
        </p:nvSpPr>
        <p:spPr>
          <a:xfrm>
            <a:off x="2218925" y="991175"/>
            <a:ext cx="4012200" cy="471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40000"/>
              <a:t>?</a:t>
            </a:r>
            <a:endParaRPr sz="40000"/>
          </a:p>
        </p:txBody>
      </p:sp>
      <p:pic>
        <p:nvPicPr>
          <p:cNvPr id="748" name="Google Shape;748;p86"/>
          <p:cNvPicPr preferRelativeResize="0"/>
          <p:nvPr/>
        </p:nvPicPr>
        <p:blipFill>
          <a:blip r:embed="rId3">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268" name="Shape 268"/>
        <p:cNvGrpSpPr/>
        <p:nvPr/>
      </p:nvGrpSpPr>
      <p:grpSpPr>
        <a:xfrm>
          <a:off x="0" y="0"/>
          <a:ext cx="0" cy="0"/>
          <a:chOff x="0" y="0"/>
          <a:chExt cx="0" cy="0"/>
        </a:xfrm>
      </p:grpSpPr>
      <p:sp>
        <p:nvSpPr>
          <p:cNvPr id="269" name="Google Shape;269;p46"/>
          <p:cNvSpPr txBox="1"/>
          <p:nvPr>
            <p:ph type="title"/>
          </p:nvPr>
        </p:nvSpPr>
        <p:spPr>
          <a:xfrm>
            <a:off x="383850" y="558375"/>
            <a:ext cx="5569800" cy="841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GB"/>
              <a:t>Oprettes automatisk gennem AD-login</a:t>
            </a:r>
            <a:endParaRPr/>
          </a:p>
        </p:txBody>
      </p:sp>
      <p:pic>
        <p:nvPicPr>
          <p:cNvPr id="270" name="Google Shape;270;p46"/>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271" name="Google Shape;271;p46"/>
          <p:cNvPicPr preferRelativeResize="0"/>
          <p:nvPr/>
        </p:nvPicPr>
        <p:blipFill>
          <a:blip r:embed="rId4">
            <a:alphaModFix/>
          </a:blip>
          <a:stretch>
            <a:fillRect/>
          </a:stretch>
        </p:blipFill>
        <p:spPr>
          <a:xfrm>
            <a:off x="122900" y="4681526"/>
            <a:ext cx="1714601" cy="345000"/>
          </a:xfrm>
          <a:prstGeom prst="rect">
            <a:avLst/>
          </a:prstGeom>
          <a:noFill/>
          <a:ln>
            <a:noFill/>
          </a:ln>
        </p:spPr>
      </p:pic>
      <p:pic>
        <p:nvPicPr>
          <p:cNvPr id="272" name="Google Shape;272;p46"/>
          <p:cNvPicPr preferRelativeResize="0"/>
          <p:nvPr/>
        </p:nvPicPr>
        <p:blipFill rotWithShape="1">
          <a:blip r:embed="rId5">
            <a:alphaModFix/>
          </a:blip>
          <a:srcRect b="0" l="0" r="0" t="0"/>
          <a:stretch/>
        </p:blipFill>
        <p:spPr>
          <a:xfrm>
            <a:off x="-56050" y="2165500"/>
            <a:ext cx="3216051" cy="1926900"/>
          </a:xfrm>
          <a:prstGeom prst="rect">
            <a:avLst/>
          </a:prstGeom>
          <a:noFill/>
          <a:ln>
            <a:noFill/>
          </a:ln>
        </p:spPr>
      </p:pic>
      <p:pic>
        <p:nvPicPr>
          <p:cNvPr id="273" name="Google Shape;273;p46"/>
          <p:cNvPicPr preferRelativeResize="0"/>
          <p:nvPr/>
        </p:nvPicPr>
        <p:blipFill rotWithShape="1">
          <a:blip r:embed="rId5">
            <a:alphaModFix/>
          </a:blip>
          <a:srcRect b="0" l="0" r="0" t="0"/>
          <a:stretch/>
        </p:blipFill>
        <p:spPr>
          <a:xfrm>
            <a:off x="3097100" y="2165500"/>
            <a:ext cx="3145124" cy="1926900"/>
          </a:xfrm>
          <a:prstGeom prst="rect">
            <a:avLst/>
          </a:prstGeom>
          <a:noFill/>
          <a:ln>
            <a:noFill/>
          </a:ln>
        </p:spPr>
      </p:pic>
      <p:pic>
        <p:nvPicPr>
          <p:cNvPr id="274" name="Google Shape;274;p46"/>
          <p:cNvPicPr preferRelativeResize="0"/>
          <p:nvPr/>
        </p:nvPicPr>
        <p:blipFill rotWithShape="1">
          <a:blip r:embed="rId5">
            <a:alphaModFix/>
          </a:blip>
          <a:srcRect b="0" l="0" r="0" t="0"/>
          <a:stretch/>
        </p:blipFill>
        <p:spPr>
          <a:xfrm>
            <a:off x="5998100" y="2147725"/>
            <a:ext cx="3256724" cy="1926900"/>
          </a:xfrm>
          <a:prstGeom prst="rect">
            <a:avLst/>
          </a:prstGeom>
          <a:noFill/>
          <a:ln>
            <a:noFill/>
          </a:ln>
        </p:spPr>
      </p:pic>
      <p:pic>
        <p:nvPicPr>
          <p:cNvPr id="275" name="Google Shape;275;p46"/>
          <p:cNvPicPr preferRelativeResize="0"/>
          <p:nvPr/>
        </p:nvPicPr>
        <p:blipFill rotWithShape="1">
          <a:blip r:embed="rId6">
            <a:alphaModFix/>
          </a:blip>
          <a:srcRect b="0" l="14659" r="14659" t="0"/>
          <a:stretch/>
        </p:blipFill>
        <p:spPr>
          <a:xfrm>
            <a:off x="383850" y="2286275"/>
            <a:ext cx="2252175" cy="1509150"/>
          </a:xfrm>
          <a:prstGeom prst="rect">
            <a:avLst/>
          </a:prstGeom>
          <a:noFill/>
          <a:ln>
            <a:noFill/>
          </a:ln>
        </p:spPr>
      </p:pic>
      <p:pic>
        <p:nvPicPr>
          <p:cNvPr id="276" name="Google Shape;276;p46"/>
          <p:cNvPicPr preferRelativeResize="0"/>
          <p:nvPr/>
        </p:nvPicPr>
        <p:blipFill>
          <a:blip r:embed="rId7">
            <a:alphaModFix/>
          </a:blip>
          <a:stretch>
            <a:fillRect/>
          </a:stretch>
        </p:blipFill>
        <p:spPr>
          <a:xfrm>
            <a:off x="3565225" y="2286275"/>
            <a:ext cx="2138598" cy="1509150"/>
          </a:xfrm>
          <a:prstGeom prst="rect">
            <a:avLst/>
          </a:prstGeom>
          <a:noFill/>
          <a:ln>
            <a:noFill/>
          </a:ln>
        </p:spPr>
      </p:pic>
      <p:sp>
        <p:nvSpPr>
          <p:cNvPr id="277" name="Google Shape;277;p46"/>
          <p:cNvSpPr txBox="1"/>
          <p:nvPr/>
        </p:nvSpPr>
        <p:spPr>
          <a:xfrm>
            <a:off x="398311" y="1450675"/>
            <a:ext cx="4173600" cy="5850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Char char="-"/>
            </a:pPr>
            <a:r>
              <a:rPr b="1" lang="en-GB" sz="1300">
                <a:solidFill>
                  <a:schemeClr val="dk1"/>
                </a:solidFill>
                <a:latin typeface="Ubuntu"/>
                <a:ea typeface="Ubuntu"/>
                <a:cs typeface="Ubuntu"/>
                <a:sym typeface="Ubuntu"/>
              </a:rPr>
              <a:t>Vil som udgangspunkt være aktiveret, men kan deaktivers, hvis I ønsker det</a:t>
            </a:r>
            <a:endParaRPr sz="1300"/>
          </a:p>
        </p:txBody>
      </p:sp>
      <p:pic>
        <p:nvPicPr>
          <p:cNvPr id="278" name="Google Shape;278;p46"/>
          <p:cNvPicPr preferRelativeResize="0"/>
          <p:nvPr/>
        </p:nvPicPr>
        <p:blipFill>
          <a:blip r:embed="rId8">
            <a:alphaModFix/>
          </a:blip>
          <a:stretch>
            <a:fillRect/>
          </a:stretch>
        </p:blipFill>
        <p:spPr>
          <a:xfrm>
            <a:off x="6478475" y="2301688"/>
            <a:ext cx="2252175" cy="14086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282" name="Shape 282"/>
        <p:cNvGrpSpPr/>
        <p:nvPr/>
      </p:nvGrpSpPr>
      <p:grpSpPr>
        <a:xfrm>
          <a:off x="0" y="0"/>
          <a:ext cx="0" cy="0"/>
          <a:chOff x="0" y="0"/>
          <a:chExt cx="0" cy="0"/>
        </a:xfrm>
      </p:grpSpPr>
      <p:pic>
        <p:nvPicPr>
          <p:cNvPr id="283" name="Google Shape;283;p47"/>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284" name="Google Shape;284;p47"/>
          <p:cNvPicPr preferRelativeResize="0"/>
          <p:nvPr/>
        </p:nvPicPr>
        <p:blipFill rotWithShape="1">
          <a:blip r:embed="rId4">
            <a:alphaModFix/>
          </a:blip>
          <a:srcRect b="0" l="0" r="0" t="0"/>
          <a:stretch/>
        </p:blipFill>
        <p:spPr>
          <a:xfrm>
            <a:off x="2014775" y="781800"/>
            <a:ext cx="7329649" cy="4144375"/>
          </a:xfrm>
          <a:prstGeom prst="rect">
            <a:avLst/>
          </a:prstGeom>
          <a:noFill/>
          <a:ln>
            <a:noFill/>
          </a:ln>
        </p:spPr>
      </p:pic>
      <p:pic>
        <p:nvPicPr>
          <p:cNvPr id="285" name="Google Shape;285;p47"/>
          <p:cNvPicPr preferRelativeResize="0"/>
          <p:nvPr/>
        </p:nvPicPr>
        <p:blipFill>
          <a:blip r:embed="rId5">
            <a:alphaModFix/>
          </a:blip>
          <a:stretch>
            <a:fillRect/>
          </a:stretch>
        </p:blipFill>
        <p:spPr>
          <a:xfrm>
            <a:off x="3047875" y="998550"/>
            <a:ext cx="5102725" cy="3191701"/>
          </a:xfrm>
          <a:prstGeom prst="rect">
            <a:avLst/>
          </a:prstGeom>
          <a:noFill/>
          <a:ln>
            <a:noFill/>
          </a:ln>
        </p:spPr>
      </p:pic>
      <p:cxnSp>
        <p:nvCxnSpPr>
          <p:cNvPr id="286" name="Google Shape;286;p47"/>
          <p:cNvCxnSpPr/>
          <p:nvPr/>
        </p:nvCxnSpPr>
        <p:spPr>
          <a:xfrm>
            <a:off x="1977875" y="1993175"/>
            <a:ext cx="1110900" cy="15300"/>
          </a:xfrm>
          <a:prstGeom prst="straightConnector1">
            <a:avLst/>
          </a:prstGeom>
          <a:noFill/>
          <a:ln cap="flat" cmpd="sng" w="76200">
            <a:solidFill>
              <a:schemeClr val="lt1"/>
            </a:solidFill>
            <a:prstDash val="solid"/>
            <a:round/>
            <a:headEnd len="med" w="med" type="none"/>
            <a:tailEnd len="med" w="med" type="triangle"/>
          </a:ln>
        </p:spPr>
      </p:cxnSp>
      <p:sp>
        <p:nvSpPr>
          <p:cNvPr id="287" name="Google Shape;287;p47"/>
          <p:cNvSpPr txBox="1"/>
          <p:nvPr/>
        </p:nvSpPr>
        <p:spPr>
          <a:xfrm>
            <a:off x="156925" y="1638850"/>
            <a:ext cx="22233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Fra forsiden af FirstAgenda Prepare klikker du på “brugere”</a:t>
            </a:r>
            <a:endParaRPr sz="1300"/>
          </a:p>
        </p:txBody>
      </p:sp>
      <p:pic>
        <p:nvPicPr>
          <p:cNvPr id="288" name="Google Shape;288;p47"/>
          <p:cNvPicPr preferRelativeResize="0"/>
          <p:nvPr/>
        </p:nvPicPr>
        <p:blipFill>
          <a:blip r:embed="rId6">
            <a:alphaModFix/>
          </a:blip>
          <a:stretch>
            <a:fillRect/>
          </a:stretch>
        </p:blipFill>
        <p:spPr>
          <a:xfrm>
            <a:off x="122900" y="4681526"/>
            <a:ext cx="1714601" cy="345000"/>
          </a:xfrm>
          <a:prstGeom prst="rect">
            <a:avLst/>
          </a:prstGeom>
          <a:noFill/>
          <a:ln>
            <a:noFill/>
          </a:ln>
        </p:spPr>
      </p:pic>
      <p:sp>
        <p:nvSpPr>
          <p:cNvPr id="289" name="Google Shape;289;p47"/>
          <p:cNvSpPr txBox="1"/>
          <p:nvPr>
            <p:ph type="title"/>
          </p:nvPr>
        </p:nvSpPr>
        <p:spPr>
          <a:xfrm>
            <a:off x="122900" y="251300"/>
            <a:ext cx="5569800" cy="841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GB"/>
              <a:t>Opret bruger </a:t>
            </a:r>
            <a:endParaRPr/>
          </a:p>
          <a:p>
            <a:pPr indent="0" lvl="0" marL="0" rtl="0" algn="l">
              <a:spcBef>
                <a:spcPts val="0"/>
              </a:spcBef>
              <a:spcAft>
                <a:spcPts val="0"/>
              </a:spcAft>
              <a:buNone/>
            </a:pPr>
            <a:r>
              <a:rPr lang="en-GB"/>
              <a:t>via invitation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293" name="Shape 293"/>
        <p:cNvGrpSpPr/>
        <p:nvPr/>
      </p:nvGrpSpPr>
      <p:grpSpPr>
        <a:xfrm>
          <a:off x="0" y="0"/>
          <a:ext cx="0" cy="0"/>
          <a:chOff x="0" y="0"/>
          <a:chExt cx="0" cy="0"/>
        </a:xfrm>
      </p:grpSpPr>
      <p:pic>
        <p:nvPicPr>
          <p:cNvPr id="294" name="Google Shape;294;p48"/>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295" name="Google Shape;295;p48"/>
          <p:cNvPicPr preferRelativeResize="0"/>
          <p:nvPr/>
        </p:nvPicPr>
        <p:blipFill rotWithShape="1">
          <a:blip r:embed="rId4">
            <a:alphaModFix/>
          </a:blip>
          <a:srcRect b="0" l="0" r="0" t="0"/>
          <a:stretch/>
        </p:blipFill>
        <p:spPr>
          <a:xfrm>
            <a:off x="2014775" y="781800"/>
            <a:ext cx="7329649" cy="4144375"/>
          </a:xfrm>
          <a:prstGeom prst="rect">
            <a:avLst/>
          </a:prstGeom>
          <a:noFill/>
          <a:ln>
            <a:noFill/>
          </a:ln>
        </p:spPr>
      </p:pic>
      <p:sp>
        <p:nvSpPr>
          <p:cNvPr id="296" name="Google Shape;296;p48"/>
          <p:cNvSpPr txBox="1"/>
          <p:nvPr/>
        </p:nvSpPr>
        <p:spPr>
          <a:xfrm>
            <a:off x="396525" y="1664325"/>
            <a:ext cx="18210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Klik herefter på “Opret Bruger”</a:t>
            </a:r>
            <a:endParaRPr sz="1300">
              <a:solidFill>
                <a:schemeClr val="dk1"/>
              </a:solidFill>
            </a:endParaRPr>
          </a:p>
          <a:p>
            <a:pPr indent="0" lvl="0" marL="0" rtl="0" algn="l">
              <a:spcBef>
                <a:spcPts val="0"/>
              </a:spcBef>
              <a:spcAft>
                <a:spcPts val="0"/>
              </a:spcAft>
              <a:buNone/>
            </a:pPr>
            <a:r>
              <a:t/>
            </a:r>
            <a:endParaRPr b="1" sz="1300">
              <a:solidFill>
                <a:schemeClr val="dk1"/>
              </a:solidFill>
              <a:latin typeface="Ubuntu"/>
              <a:ea typeface="Ubuntu"/>
              <a:cs typeface="Ubuntu"/>
              <a:sym typeface="Ubuntu"/>
            </a:endParaRPr>
          </a:p>
        </p:txBody>
      </p:sp>
      <p:pic>
        <p:nvPicPr>
          <p:cNvPr id="297" name="Google Shape;297;p48"/>
          <p:cNvPicPr preferRelativeResize="0"/>
          <p:nvPr/>
        </p:nvPicPr>
        <p:blipFill>
          <a:blip r:embed="rId5">
            <a:alphaModFix/>
          </a:blip>
          <a:stretch>
            <a:fillRect/>
          </a:stretch>
        </p:blipFill>
        <p:spPr>
          <a:xfrm>
            <a:off x="3088775" y="1080150"/>
            <a:ext cx="5049001" cy="3145774"/>
          </a:xfrm>
          <a:prstGeom prst="rect">
            <a:avLst/>
          </a:prstGeom>
          <a:noFill/>
          <a:ln>
            <a:noFill/>
          </a:ln>
        </p:spPr>
      </p:pic>
      <p:cxnSp>
        <p:nvCxnSpPr>
          <p:cNvPr id="298" name="Google Shape;298;p48"/>
          <p:cNvCxnSpPr/>
          <p:nvPr/>
        </p:nvCxnSpPr>
        <p:spPr>
          <a:xfrm flipH="1" rot="10800000">
            <a:off x="1977875" y="1733075"/>
            <a:ext cx="2013600" cy="260100"/>
          </a:xfrm>
          <a:prstGeom prst="straightConnector1">
            <a:avLst/>
          </a:prstGeom>
          <a:noFill/>
          <a:ln cap="flat" cmpd="sng" w="76200">
            <a:solidFill>
              <a:schemeClr val="lt1"/>
            </a:solidFill>
            <a:prstDash val="solid"/>
            <a:round/>
            <a:headEnd len="med" w="med" type="none"/>
            <a:tailEnd len="med" w="med" type="triangle"/>
          </a:ln>
        </p:spPr>
      </p:cxnSp>
      <p:pic>
        <p:nvPicPr>
          <p:cNvPr id="299" name="Google Shape;299;p48"/>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03" name="Shape 303"/>
        <p:cNvGrpSpPr/>
        <p:nvPr/>
      </p:nvGrpSpPr>
      <p:grpSpPr>
        <a:xfrm>
          <a:off x="0" y="0"/>
          <a:ext cx="0" cy="0"/>
          <a:chOff x="0" y="0"/>
          <a:chExt cx="0" cy="0"/>
        </a:xfrm>
      </p:grpSpPr>
      <p:pic>
        <p:nvPicPr>
          <p:cNvPr id="304" name="Google Shape;304;p49"/>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305" name="Google Shape;305;p49"/>
          <p:cNvPicPr preferRelativeResize="0"/>
          <p:nvPr/>
        </p:nvPicPr>
        <p:blipFill rotWithShape="1">
          <a:blip r:embed="rId4">
            <a:alphaModFix/>
          </a:blip>
          <a:srcRect b="0" l="0" r="0" t="0"/>
          <a:stretch/>
        </p:blipFill>
        <p:spPr>
          <a:xfrm>
            <a:off x="2014775" y="781800"/>
            <a:ext cx="7329649" cy="4144375"/>
          </a:xfrm>
          <a:prstGeom prst="rect">
            <a:avLst/>
          </a:prstGeom>
          <a:noFill/>
          <a:ln>
            <a:noFill/>
          </a:ln>
        </p:spPr>
      </p:pic>
      <p:sp>
        <p:nvSpPr>
          <p:cNvPr id="306" name="Google Shape;306;p49"/>
          <p:cNvSpPr txBox="1"/>
          <p:nvPr/>
        </p:nvSpPr>
        <p:spPr>
          <a:xfrm>
            <a:off x="493375" y="2715950"/>
            <a:ext cx="20301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Udover stamoplyningerne, skal der tages stilling til den todelte administratorrolle</a:t>
            </a:r>
            <a:endParaRPr b="1" sz="1300">
              <a:solidFill>
                <a:schemeClr val="dk1"/>
              </a:solidFill>
              <a:latin typeface="Ubuntu"/>
              <a:ea typeface="Ubuntu"/>
              <a:cs typeface="Ubuntu"/>
              <a:sym typeface="Ubuntu"/>
            </a:endParaRPr>
          </a:p>
        </p:txBody>
      </p:sp>
      <p:pic>
        <p:nvPicPr>
          <p:cNvPr id="307" name="Google Shape;307;p49"/>
          <p:cNvPicPr preferRelativeResize="0"/>
          <p:nvPr/>
        </p:nvPicPr>
        <p:blipFill>
          <a:blip r:embed="rId5">
            <a:alphaModFix/>
          </a:blip>
          <a:stretch>
            <a:fillRect/>
          </a:stretch>
        </p:blipFill>
        <p:spPr>
          <a:xfrm>
            <a:off x="3088775" y="1080150"/>
            <a:ext cx="5049001" cy="3145774"/>
          </a:xfrm>
          <a:prstGeom prst="rect">
            <a:avLst/>
          </a:prstGeom>
          <a:noFill/>
          <a:ln>
            <a:noFill/>
          </a:ln>
        </p:spPr>
      </p:pic>
      <p:sp>
        <p:nvSpPr>
          <p:cNvPr id="308" name="Google Shape;308;p49"/>
          <p:cNvSpPr txBox="1"/>
          <p:nvPr/>
        </p:nvSpPr>
        <p:spPr>
          <a:xfrm>
            <a:off x="493375" y="780125"/>
            <a:ext cx="20301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Du bliver nu ført videre til den nye brugeradministration, hvor selve oprettelsen udføres</a:t>
            </a:r>
            <a:endParaRPr b="1" sz="1300">
              <a:solidFill>
                <a:schemeClr val="dk1"/>
              </a:solidFill>
              <a:latin typeface="Ubuntu"/>
              <a:ea typeface="Ubuntu"/>
              <a:cs typeface="Ubuntu"/>
              <a:sym typeface="Ubuntu"/>
            </a:endParaRPr>
          </a:p>
        </p:txBody>
      </p:sp>
      <p:sp>
        <p:nvSpPr>
          <p:cNvPr id="309" name="Google Shape;309;p49"/>
          <p:cNvSpPr txBox="1"/>
          <p:nvPr/>
        </p:nvSpPr>
        <p:spPr>
          <a:xfrm>
            <a:off x="493375" y="2078800"/>
            <a:ext cx="2030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Kan vælge individuelt sprog til invitationen</a:t>
            </a:r>
            <a:endParaRPr b="1" sz="1300">
              <a:solidFill>
                <a:schemeClr val="dk1"/>
              </a:solidFill>
              <a:latin typeface="Ubuntu"/>
              <a:ea typeface="Ubuntu"/>
              <a:cs typeface="Ubuntu"/>
              <a:sym typeface="Ubuntu"/>
            </a:endParaRPr>
          </a:p>
        </p:txBody>
      </p:sp>
      <p:pic>
        <p:nvPicPr>
          <p:cNvPr id="310" name="Google Shape;310;p49"/>
          <p:cNvPicPr preferRelativeResize="0"/>
          <p:nvPr/>
        </p:nvPicPr>
        <p:blipFill>
          <a:blip r:embed="rId6">
            <a:alphaModFix/>
          </a:blip>
          <a:stretch>
            <a:fillRect/>
          </a:stretch>
        </p:blipFill>
        <p:spPr>
          <a:xfrm>
            <a:off x="122900" y="4681526"/>
            <a:ext cx="1714601" cy="345000"/>
          </a:xfrm>
          <a:prstGeom prst="rect">
            <a:avLst/>
          </a:prstGeom>
          <a:noFill/>
          <a:ln>
            <a:noFill/>
          </a:ln>
        </p:spPr>
      </p:pic>
      <p:pic>
        <p:nvPicPr>
          <p:cNvPr id="311" name="Google Shape;311;p49"/>
          <p:cNvPicPr preferRelativeResize="0"/>
          <p:nvPr/>
        </p:nvPicPr>
        <p:blipFill>
          <a:blip r:embed="rId3">
            <a:alphaModFix/>
          </a:blip>
          <a:stretch>
            <a:fillRect/>
          </a:stretch>
        </p:blipFill>
        <p:spPr>
          <a:xfrm rot="-2118919">
            <a:off x="228897" y="1216356"/>
            <a:ext cx="250858" cy="250863"/>
          </a:xfrm>
          <a:prstGeom prst="rect">
            <a:avLst/>
          </a:prstGeom>
          <a:noFill/>
          <a:ln>
            <a:noFill/>
          </a:ln>
        </p:spPr>
      </p:pic>
      <p:pic>
        <p:nvPicPr>
          <p:cNvPr id="312" name="Google Shape;312;p49"/>
          <p:cNvPicPr preferRelativeResize="0"/>
          <p:nvPr/>
        </p:nvPicPr>
        <p:blipFill>
          <a:blip r:embed="rId3">
            <a:alphaModFix/>
          </a:blip>
          <a:stretch>
            <a:fillRect/>
          </a:stretch>
        </p:blipFill>
        <p:spPr>
          <a:xfrm rot="-2118919">
            <a:off x="228897" y="2215268"/>
            <a:ext cx="250858" cy="250863"/>
          </a:xfrm>
          <a:prstGeom prst="rect">
            <a:avLst/>
          </a:prstGeom>
          <a:noFill/>
          <a:ln>
            <a:noFill/>
          </a:ln>
        </p:spPr>
      </p:pic>
      <p:pic>
        <p:nvPicPr>
          <p:cNvPr id="313" name="Google Shape;313;p49"/>
          <p:cNvPicPr preferRelativeResize="0"/>
          <p:nvPr/>
        </p:nvPicPr>
        <p:blipFill>
          <a:blip r:embed="rId3">
            <a:alphaModFix/>
          </a:blip>
          <a:stretch>
            <a:fillRect/>
          </a:stretch>
        </p:blipFill>
        <p:spPr>
          <a:xfrm rot="-2118919">
            <a:off x="228897" y="3101931"/>
            <a:ext cx="250858" cy="250863"/>
          </a:xfrm>
          <a:prstGeom prst="rect">
            <a:avLst/>
          </a:prstGeom>
          <a:noFill/>
          <a:ln>
            <a:noFill/>
          </a:ln>
        </p:spPr>
      </p:pic>
      <p:pic>
        <p:nvPicPr>
          <p:cNvPr id="314" name="Google Shape;314;p49"/>
          <p:cNvPicPr preferRelativeResize="0"/>
          <p:nvPr/>
        </p:nvPicPr>
        <p:blipFill rotWithShape="1">
          <a:blip r:embed="rId7">
            <a:alphaModFix/>
          </a:blip>
          <a:srcRect b="0" l="0" r="20634" t="0"/>
          <a:stretch/>
        </p:blipFill>
        <p:spPr>
          <a:xfrm>
            <a:off x="3088775" y="1080150"/>
            <a:ext cx="5049001" cy="3145776"/>
          </a:xfrm>
          <a:prstGeom prst="rect">
            <a:avLst/>
          </a:prstGeom>
          <a:noFill/>
          <a:ln>
            <a:noFill/>
          </a:ln>
        </p:spPr>
      </p:pic>
      <p:cxnSp>
        <p:nvCxnSpPr>
          <p:cNvPr id="315" name="Google Shape;315;p49"/>
          <p:cNvCxnSpPr/>
          <p:nvPr/>
        </p:nvCxnSpPr>
        <p:spPr>
          <a:xfrm flipH="1" rot="10800000">
            <a:off x="2594700" y="1860075"/>
            <a:ext cx="2345100" cy="30600"/>
          </a:xfrm>
          <a:prstGeom prst="straightConnector1">
            <a:avLst/>
          </a:prstGeom>
          <a:noFill/>
          <a:ln cap="flat" cmpd="sng" w="76200">
            <a:solidFill>
              <a:srgbClr val="003253"/>
            </a:solidFill>
            <a:prstDash val="solid"/>
            <a:round/>
            <a:headEnd len="med" w="med" type="none"/>
            <a:tailEnd len="med" w="med" type="triangle"/>
          </a:ln>
        </p:spPr>
      </p:cxnSp>
      <p:cxnSp>
        <p:nvCxnSpPr>
          <p:cNvPr id="316" name="Google Shape;316;p49"/>
          <p:cNvCxnSpPr/>
          <p:nvPr/>
        </p:nvCxnSpPr>
        <p:spPr>
          <a:xfrm flipH="1" rot="10800000">
            <a:off x="2594700" y="2813200"/>
            <a:ext cx="2345100" cy="30600"/>
          </a:xfrm>
          <a:prstGeom prst="straightConnector1">
            <a:avLst/>
          </a:prstGeom>
          <a:noFill/>
          <a:ln cap="flat" cmpd="sng" w="76200">
            <a:solidFill>
              <a:srgbClr val="003253"/>
            </a:solidFill>
            <a:prstDash val="solid"/>
            <a:round/>
            <a:headEnd len="med" w="med" type="none"/>
            <a:tailEnd len="med" w="med" type="triangle"/>
          </a:ln>
        </p:spPr>
      </p:cxnSp>
      <p:cxnSp>
        <p:nvCxnSpPr>
          <p:cNvPr id="317" name="Google Shape;317;p49"/>
          <p:cNvCxnSpPr/>
          <p:nvPr/>
        </p:nvCxnSpPr>
        <p:spPr>
          <a:xfrm flipH="1" rot="10800000">
            <a:off x="2594700" y="3381575"/>
            <a:ext cx="2345100" cy="30600"/>
          </a:xfrm>
          <a:prstGeom prst="straightConnector1">
            <a:avLst/>
          </a:prstGeom>
          <a:noFill/>
          <a:ln cap="flat" cmpd="sng" w="76200">
            <a:solidFill>
              <a:srgbClr val="003253"/>
            </a:solidFill>
            <a:prstDash val="solid"/>
            <a:round/>
            <a:headEnd len="med" w="med" type="none"/>
            <a:tailEnd len="med" w="med" type="triangle"/>
          </a:ln>
        </p:spPr>
      </p:cxnSp>
      <p:pic>
        <p:nvPicPr>
          <p:cNvPr id="318" name="Google Shape;318;p49"/>
          <p:cNvPicPr preferRelativeResize="0"/>
          <p:nvPr/>
        </p:nvPicPr>
        <p:blipFill>
          <a:blip r:embed="rId3">
            <a:alphaModFix/>
          </a:blip>
          <a:stretch>
            <a:fillRect/>
          </a:stretch>
        </p:blipFill>
        <p:spPr>
          <a:xfrm rot="-2118919">
            <a:off x="228897" y="3940131"/>
            <a:ext cx="250858" cy="250863"/>
          </a:xfrm>
          <a:prstGeom prst="rect">
            <a:avLst/>
          </a:prstGeom>
          <a:noFill/>
          <a:ln>
            <a:noFill/>
          </a:ln>
        </p:spPr>
      </p:pic>
      <p:sp>
        <p:nvSpPr>
          <p:cNvPr id="319" name="Google Shape;319;p49"/>
          <p:cNvSpPr txBox="1"/>
          <p:nvPr/>
        </p:nvSpPr>
        <p:spPr>
          <a:xfrm>
            <a:off x="529175" y="3821425"/>
            <a:ext cx="23451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latin typeface="Ubuntu"/>
                <a:ea typeface="Ubuntu"/>
                <a:cs typeface="Ubuntu"/>
                <a:sym typeface="Ubuntu"/>
              </a:rPr>
              <a:t>Mulighed for at invitere eksterne brugere eller AD-brugere som ikke vil benytte AD-login</a:t>
            </a:r>
            <a:endParaRPr b="1" sz="1300">
              <a:solidFill>
                <a:schemeClr val="dk1"/>
              </a:solidFill>
              <a:latin typeface="Ubuntu"/>
              <a:ea typeface="Ubuntu"/>
              <a:cs typeface="Ubuntu"/>
              <a:sym typeface="Ubuntu"/>
            </a:endParaRPr>
          </a:p>
        </p:txBody>
      </p:sp>
      <p:cxnSp>
        <p:nvCxnSpPr>
          <p:cNvPr id="320" name="Google Shape;320;p49"/>
          <p:cNvCxnSpPr>
            <a:stCxn id="319" idx="3"/>
          </p:cNvCxnSpPr>
          <p:nvPr/>
        </p:nvCxnSpPr>
        <p:spPr>
          <a:xfrm flipH="1" rot="10800000">
            <a:off x="2874275" y="3966325"/>
            <a:ext cx="2380500" cy="347700"/>
          </a:xfrm>
          <a:prstGeom prst="straightConnector1">
            <a:avLst/>
          </a:prstGeom>
          <a:noFill/>
          <a:ln cap="flat" cmpd="sng" w="76200">
            <a:solidFill>
              <a:srgbClr val="003253"/>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324" name="Shape 324"/>
        <p:cNvGrpSpPr/>
        <p:nvPr/>
      </p:nvGrpSpPr>
      <p:grpSpPr>
        <a:xfrm>
          <a:off x="0" y="0"/>
          <a:ext cx="0" cy="0"/>
          <a:chOff x="0" y="0"/>
          <a:chExt cx="0" cy="0"/>
        </a:xfrm>
      </p:grpSpPr>
      <p:pic>
        <p:nvPicPr>
          <p:cNvPr id="325" name="Google Shape;325;p50"/>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326" name="Google Shape;326;p50"/>
          <p:cNvPicPr preferRelativeResize="0"/>
          <p:nvPr/>
        </p:nvPicPr>
        <p:blipFill rotWithShape="1">
          <a:blip r:embed="rId4">
            <a:alphaModFix/>
          </a:blip>
          <a:srcRect b="0" l="0" r="0" t="0"/>
          <a:stretch/>
        </p:blipFill>
        <p:spPr>
          <a:xfrm>
            <a:off x="1214375" y="799775"/>
            <a:ext cx="7329649" cy="4144375"/>
          </a:xfrm>
          <a:prstGeom prst="rect">
            <a:avLst/>
          </a:prstGeom>
          <a:noFill/>
          <a:ln>
            <a:noFill/>
          </a:ln>
        </p:spPr>
      </p:pic>
      <p:pic>
        <p:nvPicPr>
          <p:cNvPr id="327" name="Google Shape;327;p50"/>
          <p:cNvPicPr preferRelativeResize="0"/>
          <p:nvPr/>
        </p:nvPicPr>
        <p:blipFill>
          <a:blip r:embed="rId5">
            <a:alphaModFix/>
          </a:blip>
          <a:stretch>
            <a:fillRect/>
          </a:stretch>
        </p:blipFill>
        <p:spPr>
          <a:xfrm>
            <a:off x="2219750" y="1034814"/>
            <a:ext cx="5166044" cy="3175799"/>
          </a:xfrm>
          <a:prstGeom prst="rect">
            <a:avLst/>
          </a:prstGeom>
          <a:noFill/>
          <a:ln>
            <a:noFill/>
          </a:ln>
        </p:spPr>
      </p:pic>
      <p:sp>
        <p:nvSpPr>
          <p:cNvPr id="328" name="Google Shape;328;p50"/>
          <p:cNvSpPr txBox="1"/>
          <p:nvPr>
            <p:ph idx="4294967295" type="ctrTitle"/>
          </p:nvPr>
        </p:nvSpPr>
        <p:spPr>
          <a:xfrm>
            <a:off x="2574875" y="1090900"/>
            <a:ext cx="5715300" cy="85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chemeClr val="lt1"/>
                </a:solidFill>
              </a:rPr>
              <a:t>Todelt administratorrolle</a:t>
            </a:r>
            <a:endParaRPr>
              <a:solidFill>
                <a:schemeClr val="lt1"/>
              </a:solidFill>
            </a:endParaRPr>
          </a:p>
        </p:txBody>
      </p:sp>
      <p:sp>
        <p:nvSpPr>
          <p:cNvPr id="329" name="Google Shape;329;p50"/>
          <p:cNvSpPr txBox="1"/>
          <p:nvPr/>
        </p:nvSpPr>
        <p:spPr>
          <a:xfrm>
            <a:off x="2722125" y="2355075"/>
            <a:ext cx="1977900" cy="1482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935"/>
              <a:buFont typeface="Arial"/>
              <a:buNone/>
            </a:pPr>
            <a:r>
              <a:rPr b="1" lang="en-GB" sz="1290">
                <a:solidFill>
                  <a:schemeClr val="lt1"/>
                </a:solidFill>
                <a:latin typeface="Ubuntu"/>
                <a:ea typeface="Ubuntu"/>
                <a:cs typeface="Ubuntu"/>
                <a:sym typeface="Ubuntu"/>
              </a:rPr>
              <a:t>Som brugeradministrator kan du invitere og redigere brugere i din organisation.</a:t>
            </a:r>
            <a:endParaRPr b="1" sz="1290">
              <a:solidFill>
                <a:schemeClr val="lt1"/>
              </a:solidFill>
              <a:latin typeface="Ubuntu"/>
              <a:ea typeface="Ubuntu"/>
              <a:cs typeface="Ubuntu"/>
              <a:sym typeface="Ubuntu"/>
            </a:endParaRPr>
          </a:p>
          <a:p>
            <a:pPr indent="0" lvl="0" marL="0" rtl="0" algn="l">
              <a:lnSpc>
                <a:spcPct val="80000"/>
              </a:lnSpc>
              <a:spcBef>
                <a:spcPts val="0"/>
              </a:spcBef>
              <a:spcAft>
                <a:spcPts val="0"/>
              </a:spcAft>
              <a:buClr>
                <a:schemeClr val="dk1"/>
              </a:buClr>
              <a:buSzPts val="935"/>
              <a:buFont typeface="Arial"/>
              <a:buNone/>
            </a:pPr>
            <a:r>
              <a:t/>
            </a:r>
            <a:endParaRPr sz="1290">
              <a:solidFill>
                <a:schemeClr val="lt1"/>
              </a:solidFill>
              <a:latin typeface="Ubuntu Medium"/>
              <a:ea typeface="Ubuntu Medium"/>
              <a:cs typeface="Ubuntu Medium"/>
              <a:sym typeface="Ubuntu Medium"/>
            </a:endParaRPr>
          </a:p>
          <a:p>
            <a:pPr indent="0" lvl="0" marL="0" rtl="0" algn="l">
              <a:lnSpc>
                <a:spcPct val="80000"/>
              </a:lnSpc>
              <a:spcBef>
                <a:spcPts val="0"/>
              </a:spcBef>
              <a:spcAft>
                <a:spcPts val="0"/>
              </a:spcAft>
              <a:buSzPts val="935"/>
              <a:buNone/>
            </a:pPr>
            <a:r>
              <a:t/>
            </a:r>
            <a:endParaRPr sz="1290">
              <a:solidFill>
                <a:schemeClr val="lt1"/>
              </a:solidFill>
              <a:latin typeface="Ubuntu Medium"/>
              <a:ea typeface="Ubuntu Medium"/>
              <a:cs typeface="Ubuntu Medium"/>
              <a:sym typeface="Ubuntu Medium"/>
            </a:endParaRPr>
          </a:p>
        </p:txBody>
      </p:sp>
      <p:sp>
        <p:nvSpPr>
          <p:cNvPr id="330" name="Google Shape;330;p50"/>
          <p:cNvSpPr txBox="1"/>
          <p:nvPr/>
        </p:nvSpPr>
        <p:spPr>
          <a:xfrm>
            <a:off x="2722125" y="1773975"/>
            <a:ext cx="1977900" cy="581100"/>
          </a:xfrm>
          <a:prstGeom prst="rect">
            <a:avLst/>
          </a:prstGeom>
          <a:solidFill>
            <a:srgbClr val="003253"/>
          </a:solid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Ubuntu"/>
                <a:ea typeface="Ubuntu"/>
                <a:cs typeface="Ubuntu"/>
                <a:sym typeface="Ubuntu"/>
              </a:rPr>
              <a:t>Må administrere </a:t>
            </a:r>
            <a:endParaRPr b="1" sz="1100">
              <a:solidFill>
                <a:srgbClr val="FFFFFF"/>
              </a:solidFill>
              <a:latin typeface="Ubuntu"/>
              <a:ea typeface="Ubuntu"/>
              <a:cs typeface="Ubuntu"/>
              <a:sym typeface="Ubuntu"/>
            </a:endParaRPr>
          </a:p>
          <a:p>
            <a:pPr indent="0" lvl="0" marL="0" rtl="0" algn="ctr">
              <a:spcBef>
                <a:spcPts val="0"/>
              </a:spcBef>
              <a:spcAft>
                <a:spcPts val="0"/>
              </a:spcAft>
              <a:buNone/>
            </a:pPr>
            <a:r>
              <a:rPr b="1" lang="en-GB" sz="1100">
                <a:solidFill>
                  <a:srgbClr val="FFFFFF"/>
                </a:solidFill>
                <a:latin typeface="Ubuntu"/>
                <a:ea typeface="Ubuntu"/>
                <a:cs typeface="Ubuntu"/>
                <a:sym typeface="Ubuntu"/>
              </a:rPr>
              <a:t>brugere</a:t>
            </a:r>
            <a:endParaRPr b="1" sz="1100">
              <a:solidFill>
                <a:srgbClr val="FFFFFF"/>
              </a:solidFill>
              <a:latin typeface="Ubuntu"/>
              <a:ea typeface="Ubuntu"/>
              <a:cs typeface="Ubuntu"/>
              <a:sym typeface="Ubuntu"/>
            </a:endParaRPr>
          </a:p>
        </p:txBody>
      </p:sp>
      <p:sp>
        <p:nvSpPr>
          <p:cNvPr id="331" name="Google Shape;331;p50"/>
          <p:cNvSpPr txBox="1"/>
          <p:nvPr/>
        </p:nvSpPr>
        <p:spPr>
          <a:xfrm>
            <a:off x="4975275" y="2355075"/>
            <a:ext cx="1977900" cy="1482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935"/>
              <a:buNone/>
            </a:pPr>
            <a:r>
              <a:rPr b="1" lang="en-GB" sz="1250">
                <a:solidFill>
                  <a:schemeClr val="lt1"/>
                </a:solidFill>
                <a:latin typeface="Ubuntu"/>
                <a:ea typeface="Ubuntu"/>
                <a:cs typeface="Ubuntu"/>
                <a:sym typeface="Ubuntu"/>
              </a:rPr>
              <a:t>Som organisations-</a:t>
            </a:r>
            <a:endParaRPr b="1" sz="1250">
              <a:solidFill>
                <a:schemeClr val="lt1"/>
              </a:solidFill>
              <a:latin typeface="Ubuntu"/>
              <a:ea typeface="Ubuntu"/>
              <a:cs typeface="Ubuntu"/>
              <a:sym typeface="Ubuntu"/>
            </a:endParaRPr>
          </a:p>
          <a:p>
            <a:pPr indent="0" lvl="0" marL="0" rtl="0" algn="l">
              <a:spcBef>
                <a:spcPts val="0"/>
              </a:spcBef>
              <a:spcAft>
                <a:spcPts val="0"/>
              </a:spcAft>
              <a:buSzPts val="935"/>
              <a:buNone/>
            </a:pPr>
            <a:r>
              <a:rPr b="1" lang="en-GB" sz="1250">
                <a:solidFill>
                  <a:schemeClr val="lt1"/>
                </a:solidFill>
                <a:latin typeface="Ubuntu"/>
                <a:ea typeface="Ubuntu"/>
                <a:cs typeface="Ubuntu"/>
                <a:sym typeface="Ubuntu"/>
              </a:rPr>
              <a:t>administrator kan du ændre på de centrale indstillinger i din organisation.</a:t>
            </a:r>
            <a:endParaRPr b="1" sz="1250">
              <a:solidFill>
                <a:schemeClr val="lt1"/>
              </a:solidFill>
              <a:latin typeface="Ubuntu"/>
              <a:ea typeface="Ubuntu"/>
              <a:cs typeface="Ubuntu"/>
              <a:sym typeface="Ubuntu"/>
            </a:endParaRPr>
          </a:p>
        </p:txBody>
      </p:sp>
      <p:sp>
        <p:nvSpPr>
          <p:cNvPr id="332" name="Google Shape;332;p50"/>
          <p:cNvSpPr txBox="1"/>
          <p:nvPr/>
        </p:nvSpPr>
        <p:spPr>
          <a:xfrm>
            <a:off x="4975275" y="1773975"/>
            <a:ext cx="1977900" cy="581100"/>
          </a:xfrm>
          <a:prstGeom prst="rect">
            <a:avLst/>
          </a:prstGeom>
          <a:solidFill>
            <a:srgbClr val="003253"/>
          </a:solid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Ubuntu"/>
                <a:ea typeface="Ubuntu"/>
                <a:cs typeface="Ubuntu"/>
                <a:sym typeface="Ubuntu"/>
              </a:rPr>
              <a:t>Må ændre organisastionsindstillinger</a:t>
            </a:r>
            <a:endParaRPr b="1" sz="1100">
              <a:solidFill>
                <a:srgbClr val="FFFFFF"/>
              </a:solidFill>
              <a:latin typeface="Ubuntu"/>
              <a:ea typeface="Ubuntu"/>
              <a:cs typeface="Ubuntu"/>
              <a:sym typeface="Ubuntu"/>
            </a:endParaRPr>
          </a:p>
        </p:txBody>
      </p:sp>
      <p:pic>
        <p:nvPicPr>
          <p:cNvPr id="333" name="Google Shape;333;p50"/>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irst Agenda Master Templa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